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7" r:id="rId2"/>
    <p:sldId id="258" r:id="rId3"/>
    <p:sldId id="264" r:id="rId4"/>
    <p:sldId id="299" r:id="rId5"/>
    <p:sldId id="266" r:id="rId6"/>
    <p:sldId id="281" r:id="rId7"/>
    <p:sldId id="262" r:id="rId8"/>
    <p:sldId id="268" r:id="rId9"/>
    <p:sldId id="286" r:id="rId10"/>
    <p:sldId id="2263" r:id="rId11"/>
    <p:sldId id="297" r:id="rId12"/>
    <p:sldId id="269" r:id="rId13"/>
    <p:sldId id="288" r:id="rId14"/>
    <p:sldId id="292" r:id="rId15"/>
    <p:sldId id="283" r:id="rId16"/>
    <p:sldId id="270" r:id="rId17"/>
    <p:sldId id="298" r:id="rId18"/>
    <p:sldId id="285" r:id="rId19"/>
    <p:sldId id="287" r:id="rId20"/>
    <p:sldId id="2264" r:id="rId21"/>
  </p:sldIdLst>
  <p:sldSz cx="12192000" cy="6858000"/>
  <p:notesSz cx="6858000" cy="9144000"/>
  <p:embeddedFontLst>
    <p:embeddedFont>
      <p:font typeface="等线" panose="02010600030101010101" pitchFamily="2" charset="-122"/>
      <p:regular r:id="rId23"/>
      <p:bold r:id="rId24"/>
    </p:embeddedFont>
    <p:embeddedFont>
      <p:font typeface="AvantGarde Bk BT" panose="020B0402020202020204" pitchFamily="34" charset="0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5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2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2D828-ED6F-41D8-A993-E40F0A84DCD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18060-FD86-4711-8D44-60D1AB250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83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274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581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28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12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3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98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615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153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2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3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67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6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1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16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73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46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7385E-F1A9-4D39-8156-ABC044F241C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44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18060-FD86-4711-8D44-60D1AB2502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19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1B1AA-460D-48BD-B4A0-F3BA9DF3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FA53A-0869-47F1-9DB6-554C3D560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4DFAD-91CA-4E22-B0F7-D567FAAF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401D-3E95-4632-B458-9D731DABBFB0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E6424C-1F9D-4786-B3A2-7D7019F5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6A85F-AE5D-47ED-BDB4-40713DF9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E4E5-B7E9-40D2-AA3A-F87539D58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43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56A1FE-D13B-4B25-9516-455654B8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401D-3E95-4632-B458-9D731DABBFB0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49E22B-2E98-40FC-B827-A6361595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CC3FB7-A09F-4E7C-943E-24EBEAE1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E4E5-B7E9-40D2-AA3A-F87539D58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58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36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10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F4D3C6-C8F8-430F-B70C-74F17CD4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8D0F60-587C-4DC2-BBE3-D8A0566A7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6F30C-0DB9-4620-A1EE-8E4CFF09E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C401D-3E95-4632-B458-9D731DABBFB0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29C884-0E8F-4BDF-A58B-5E51E2391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FDF741-0E79-42A6-8454-670F8DFB1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7E4E5-B7E9-40D2-AA3A-F87539D58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74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2B5F8A3-EE32-4D42-992E-49AC2B841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441" b="344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2D5FE0-79C3-4F65-837F-F69BEB9F6336}"/>
              </a:ext>
            </a:extLst>
          </p:cNvPr>
          <p:cNvSpPr/>
          <p:nvPr/>
        </p:nvSpPr>
        <p:spPr>
          <a:xfrm>
            <a:off x="8344474" y="0"/>
            <a:ext cx="3847526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4DEF83-4802-4A4A-A870-9CA963AD628A}"/>
              </a:ext>
            </a:extLst>
          </p:cNvPr>
          <p:cNvSpPr/>
          <p:nvPr/>
        </p:nvSpPr>
        <p:spPr>
          <a:xfrm>
            <a:off x="10463559" y="918028"/>
            <a:ext cx="928914" cy="5021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b="1" dirty="0">
                <a:cs typeface="+mn-ea"/>
                <a:sym typeface="+mn-lt"/>
              </a:rPr>
              <a:t>工作总结模板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527FDDB-B471-4CE4-8D5A-C90CE4F13066}"/>
              </a:ext>
            </a:extLst>
          </p:cNvPr>
          <p:cNvCxnSpPr/>
          <p:nvPr/>
        </p:nvCxnSpPr>
        <p:spPr>
          <a:xfrm>
            <a:off x="11436016" y="986970"/>
            <a:ext cx="0" cy="49094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DA55978-E404-43C4-AA23-0A87C815DC95}"/>
              </a:ext>
            </a:extLst>
          </p:cNvPr>
          <p:cNvSpPr/>
          <p:nvPr/>
        </p:nvSpPr>
        <p:spPr>
          <a:xfrm>
            <a:off x="9911229" y="3040288"/>
            <a:ext cx="406733" cy="1230539"/>
          </a:xfrm>
          <a:prstGeom prst="roundRect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部门名称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71C7341-6E79-45A3-A7FB-4CC5BE59B857}"/>
              </a:ext>
            </a:extLst>
          </p:cNvPr>
          <p:cNvSpPr/>
          <p:nvPr/>
        </p:nvSpPr>
        <p:spPr>
          <a:xfrm>
            <a:off x="9911229" y="4578803"/>
            <a:ext cx="406733" cy="1230539"/>
          </a:xfrm>
          <a:prstGeom prst="roundRect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</a:t>
            </a:r>
          </a:p>
        </p:txBody>
      </p:sp>
    </p:spTree>
    <p:extLst>
      <p:ext uri="{BB962C8B-B14F-4D97-AF65-F5344CB8AC3E}">
        <p14:creationId xmlns:p14="http://schemas.microsoft.com/office/powerpoint/2010/main" val="264904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C549BF-2F86-4157-AE2E-2ED9137B0FA7}"/>
              </a:ext>
            </a:extLst>
          </p:cNvPr>
          <p:cNvGrpSpPr/>
          <p:nvPr/>
        </p:nvGrpSpPr>
        <p:grpSpPr>
          <a:xfrm>
            <a:off x="1146493" y="2290472"/>
            <a:ext cx="426033" cy="426033"/>
            <a:chOff x="1280308" y="2769975"/>
            <a:chExt cx="561144" cy="561144"/>
          </a:xfrm>
        </p:grpSpPr>
        <p:sp>
          <p:nvSpPr>
            <p:cNvPr id="12" name="Oval 11"/>
            <p:cNvSpPr/>
            <p:nvPr/>
          </p:nvSpPr>
          <p:spPr>
            <a:xfrm>
              <a:off x="1280308" y="2769975"/>
              <a:ext cx="561144" cy="561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cs typeface="+mn-ea"/>
                <a:sym typeface="+mn-lt"/>
              </a:endParaRPr>
            </a:p>
          </p:txBody>
        </p:sp>
        <p:sp>
          <p:nvSpPr>
            <p:cNvPr id="15" name="Shape 2579"/>
            <p:cNvSpPr/>
            <p:nvPr/>
          </p:nvSpPr>
          <p:spPr>
            <a:xfrm>
              <a:off x="1430342" y="2899438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00" dirty="0">
                <a:latin typeface="AvantGarde Bk BT" panose="020B04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836464-798F-4F77-B776-7019A04B3A4D}"/>
              </a:ext>
            </a:extLst>
          </p:cNvPr>
          <p:cNvGrpSpPr/>
          <p:nvPr/>
        </p:nvGrpSpPr>
        <p:grpSpPr>
          <a:xfrm>
            <a:off x="1179947" y="4246328"/>
            <a:ext cx="426033" cy="426033"/>
            <a:chOff x="1280308" y="4346689"/>
            <a:chExt cx="561144" cy="561144"/>
          </a:xfrm>
        </p:grpSpPr>
        <p:sp>
          <p:nvSpPr>
            <p:cNvPr id="18" name="Oval 17"/>
            <p:cNvSpPr/>
            <p:nvPr/>
          </p:nvSpPr>
          <p:spPr>
            <a:xfrm>
              <a:off x="1280308" y="4346689"/>
              <a:ext cx="561144" cy="561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cs typeface="+mn-ea"/>
                <a:sym typeface="+mn-lt"/>
              </a:endParaRPr>
            </a:p>
          </p:txBody>
        </p:sp>
        <p:sp>
          <p:nvSpPr>
            <p:cNvPr id="19" name="Shape 2633"/>
            <p:cNvSpPr/>
            <p:nvPr/>
          </p:nvSpPr>
          <p:spPr>
            <a:xfrm>
              <a:off x="1430342" y="450989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00" dirty="0">
                <a:latin typeface="AvantGarde Bk BT" panose="020B04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B0E7E3F-A8CF-4E5F-8358-608BE466F0BD}"/>
              </a:ext>
            </a:extLst>
          </p:cNvPr>
          <p:cNvGrpSpPr/>
          <p:nvPr/>
        </p:nvGrpSpPr>
        <p:grpSpPr>
          <a:xfrm>
            <a:off x="3877501" y="2290472"/>
            <a:ext cx="426033" cy="426033"/>
            <a:chOff x="4011316" y="2769975"/>
            <a:chExt cx="561144" cy="561144"/>
          </a:xfrm>
        </p:grpSpPr>
        <p:sp>
          <p:nvSpPr>
            <p:cNvPr id="22" name="Oval 21"/>
            <p:cNvSpPr/>
            <p:nvPr/>
          </p:nvSpPr>
          <p:spPr>
            <a:xfrm>
              <a:off x="4011316" y="2769975"/>
              <a:ext cx="561144" cy="561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cs typeface="+mn-ea"/>
                <a:sym typeface="+mn-lt"/>
              </a:endParaRPr>
            </a:p>
          </p:txBody>
        </p:sp>
        <p:sp>
          <p:nvSpPr>
            <p:cNvPr id="23" name="Shape 2579"/>
            <p:cNvSpPr/>
            <p:nvPr/>
          </p:nvSpPr>
          <p:spPr>
            <a:xfrm>
              <a:off x="4161350" y="2899438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00" dirty="0">
                <a:latin typeface="AvantGarde Bk BT" panose="020B04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4F3D18-B2FD-434E-B51F-6D1D633BD30E}"/>
              </a:ext>
            </a:extLst>
          </p:cNvPr>
          <p:cNvGrpSpPr/>
          <p:nvPr/>
        </p:nvGrpSpPr>
        <p:grpSpPr>
          <a:xfrm>
            <a:off x="3910955" y="4246328"/>
            <a:ext cx="426033" cy="426033"/>
            <a:chOff x="4011316" y="4346689"/>
            <a:chExt cx="561144" cy="561144"/>
          </a:xfrm>
        </p:grpSpPr>
        <p:sp>
          <p:nvSpPr>
            <p:cNvPr id="26" name="Oval 25"/>
            <p:cNvSpPr/>
            <p:nvPr/>
          </p:nvSpPr>
          <p:spPr>
            <a:xfrm>
              <a:off x="4011316" y="4346689"/>
              <a:ext cx="561144" cy="561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cs typeface="+mn-ea"/>
                <a:sym typeface="+mn-lt"/>
              </a:endParaRPr>
            </a:p>
          </p:txBody>
        </p:sp>
        <p:sp>
          <p:nvSpPr>
            <p:cNvPr id="27" name="Shape 2633"/>
            <p:cNvSpPr/>
            <p:nvPr/>
          </p:nvSpPr>
          <p:spPr>
            <a:xfrm>
              <a:off x="4161350" y="450989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00" dirty="0">
                <a:latin typeface="AvantGarde Bk BT" panose="020B0402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43" name="Text Box 10">
            <a:extLst>
              <a:ext uri="{FF2B5EF4-FFF2-40B4-BE49-F238E27FC236}">
                <a16:creationId xmlns:a16="http://schemas.microsoft.com/office/drawing/2014/main" id="{8EC782E2-3BBB-439E-AB08-7F100C7F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871" y="2550977"/>
            <a:ext cx="2053289" cy="10040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5987A61-5573-446F-BF97-31555D59999F}"/>
              </a:ext>
            </a:extLst>
          </p:cNvPr>
          <p:cNvSpPr/>
          <p:nvPr/>
        </p:nvSpPr>
        <p:spPr>
          <a:xfrm>
            <a:off x="4447872" y="2232745"/>
            <a:ext cx="2103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96A8F17F-7033-4F73-89ED-0BA00B96B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325" y="4368627"/>
            <a:ext cx="2053289" cy="10040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8F9C88-0FBE-4BB1-AE31-B63849509BA7}"/>
              </a:ext>
            </a:extLst>
          </p:cNvPr>
          <p:cNvSpPr/>
          <p:nvPr/>
        </p:nvSpPr>
        <p:spPr>
          <a:xfrm>
            <a:off x="4481326" y="4050395"/>
            <a:ext cx="2103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47" name="Text Box 10">
            <a:extLst>
              <a:ext uri="{FF2B5EF4-FFF2-40B4-BE49-F238E27FC236}">
                <a16:creationId xmlns:a16="http://schemas.microsoft.com/office/drawing/2014/main" id="{94848D20-2A04-4711-8DC7-1CE8A19A0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8916" y="2562128"/>
            <a:ext cx="2053289" cy="10040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443923-FA42-4513-96A7-A6C05E902C8C}"/>
              </a:ext>
            </a:extLst>
          </p:cNvPr>
          <p:cNvSpPr/>
          <p:nvPr/>
        </p:nvSpPr>
        <p:spPr>
          <a:xfrm>
            <a:off x="1648917" y="2243896"/>
            <a:ext cx="2103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49" name="Text Box 10">
            <a:extLst>
              <a:ext uri="{FF2B5EF4-FFF2-40B4-BE49-F238E27FC236}">
                <a16:creationId xmlns:a16="http://schemas.microsoft.com/office/drawing/2014/main" id="{EC47D476-E57D-47EC-AF5C-CA3D2EAD6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70" y="4379778"/>
            <a:ext cx="2053289" cy="10040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E69E3AE-0230-493F-91BB-D33120C0C670}"/>
              </a:ext>
            </a:extLst>
          </p:cNvPr>
          <p:cNvSpPr/>
          <p:nvPr/>
        </p:nvSpPr>
        <p:spPr>
          <a:xfrm>
            <a:off x="1682371" y="4061546"/>
            <a:ext cx="2103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51" name="Text Box 10">
            <a:extLst>
              <a:ext uri="{FF2B5EF4-FFF2-40B4-BE49-F238E27FC236}">
                <a16:creationId xmlns:a16="http://schemas.microsoft.com/office/drawing/2014/main" id="{EB7E1572-C493-4136-9569-3DE4149ED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07" y="2286645"/>
            <a:ext cx="4009024" cy="10277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2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点击此处输入您的文字内容，对本页主题进行详细描述，提供充分的数据或事项作为依据。本模板内所有图片及字体仅供参考，请根据您的实际情况替换或更改图片或字体。</a:t>
            </a:r>
          </a:p>
        </p:txBody>
      </p:sp>
      <p:sp>
        <p:nvSpPr>
          <p:cNvPr id="52" name="Text Box 10">
            <a:extLst>
              <a:ext uri="{FF2B5EF4-FFF2-40B4-BE49-F238E27FC236}">
                <a16:creationId xmlns:a16="http://schemas.microsoft.com/office/drawing/2014/main" id="{014FE3A6-3565-477E-AC0D-BE4EB8F55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378" y="4126544"/>
            <a:ext cx="4009024" cy="10277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2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点击此处输入您的文字内容，对本页主题进行详细描述，提供充分的数据或事项作为依据。本模板内所有图片及字体仅供参考，请根据您的实际情况替换或更改图片或字体。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677B8B2-F0A1-4746-A6EB-C8EF76008BD6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8C296AC9-501F-4EB4-99AB-BD62E0622018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01DB0CF8-B66D-4692-847A-0B2F043B3390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AD0E2CDA-096D-4FDC-A4CE-0FF1F8C2D891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1C20DADA-5D3A-488B-AC02-C265B63F107D}"/>
              </a:ext>
            </a:extLst>
          </p:cNvPr>
          <p:cNvSpPr/>
          <p:nvPr/>
        </p:nvSpPr>
        <p:spPr>
          <a:xfrm>
            <a:off x="1311600" y="398708"/>
            <a:ext cx="288252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accent5"/>
                </a:solidFill>
                <a:cs typeface="+mn-ea"/>
                <a:sym typeface="+mn-lt"/>
              </a:rPr>
              <a:t>KPI</a:t>
            </a:r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完成情况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SubTitle_1"/>
          <p:cNvSpPr/>
          <p:nvPr/>
        </p:nvSpPr>
        <p:spPr>
          <a:xfrm>
            <a:off x="1546831" y="2112446"/>
            <a:ext cx="1412875" cy="14144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1"/>
          <p:cNvSpPr/>
          <p:nvPr/>
        </p:nvSpPr>
        <p:spPr>
          <a:xfrm>
            <a:off x="1410306" y="1988622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MH_SubTitle_2"/>
          <p:cNvSpPr/>
          <p:nvPr/>
        </p:nvSpPr>
        <p:spPr>
          <a:xfrm>
            <a:off x="3960415" y="2112446"/>
            <a:ext cx="1412875" cy="14144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2"/>
          <p:cNvSpPr/>
          <p:nvPr/>
        </p:nvSpPr>
        <p:spPr>
          <a:xfrm>
            <a:off x="3823890" y="1988622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MH_SubTitle_3"/>
          <p:cNvSpPr/>
          <p:nvPr/>
        </p:nvSpPr>
        <p:spPr>
          <a:xfrm>
            <a:off x="6419092" y="2112446"/>
            <a:ext cx="1412875" cy="14144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Other_3"/>
          <p:cNvSpPr/>
          <p:nvPr/>
        </p:nvSpPr>
        <p:spPr>
          <a:xfrm>
            <a:off x="6282567" y="1988622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MH_SubTitle_4"/>
          <p:cNvSpPr/>
          <p:nvPr/>
        </p:nvSpPr>
        <p:spPr>
          <a:xfrm>
            <a:off x="8883519" y="2115398"/>
            <a:ext cx="1414462" cy="14144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MH_Other_4"/>
          <p:cNvSpPr/>
          <p:nvPr/>
        </p:nvSpPr>
        <p:spPr>
          <a:xfrm>
            <a:off x="8748581" y="1991574"/>
            <a:ext cx="1684338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AutoShape 139"/>
          <p:cNvSpPr/>
          <p:nvPr/>
        </p:nvSpPr>
        <p:spPr bwMode="auto">
          <a:xfrm>
            <a:off x="2017083" y="2567763"/>
            <a:ext cx="459803" cy="445644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8270" hangingPunct="0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AutoShape 117"/>
          <p:cNvSpPr/>
          <p:nvPr/>
        </p:nvSpPr>
        <p:spPr bwMode="auto">
          <a:xfrm>
            <a:off x="4446460" y="2632596"/>
            <a:ext cx="459803" cy="345039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8270" hangingPunct="0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7" name="Group 15"/>
          <p:cNvGrpSpPr/>
          <p:nvPr/>
        </p:nvGrpSpPr>
        <p:grpSpPr>
          <a:xfrm>
            <a:off x="6920930" y="2568507"/>
            <a:ext cx="459803" cy="459803"/>
            <a:chOff x="4439444" y="2582069"/>
            <a:chExt cx="464344" cy="464344"/>
          </a:xfrm>
          <a:solidFill>
            <a:schemeClr val="bg1"/>
          </a:solidFill>
        </p:grpSpPr>
        <p:sp>
          <p:nvSpPr>
            <p:cNvPr id="18" name="AutoShape 123"/>
            <p:cNvSpPr/>
            <p:nvPr/>
          </p:nvSpPr>
          <p:spPr bwMode="auto">
            <a:xfrm>
              <a:off x="4439444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8270" hangingPunct="0"/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4" name="AutoShape 124"/>
            <p:cNvSpPr/>
            <p:nvPr/>
          </p:nvSpPr>
          <p:spPr bwMode="auto">
            <a:xfrm>
              <a:off x="4570413" y="271224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8270" hangingPunct="0"/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5" name="AutoShape 125"/>
            <p:cNvSpPr/>
            <p:nvPr/>
          </p:nvSpPr>
          <p:spPr bwMode="auto">
            <a:xfrm>
              <a:off x="4613275" y="275590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8270" hangingPunct="0"/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26" name="Freeform 217"/>
          <p:cNvSpPr>
            <a:spLocks noChangeAspect="1" noEditPoints="1"/>
          </p:cNvSpPr>
          <p:nvPr/>
        </p:nvSpPr>
        <p:spPr bwMode="auto">
          <a:xfrm>
            <a:off x="9402739" y="2612848"/>
            <a:ext cx="485016" cy="492565"/>
          </a:xfrm>
          <a:custGeom>
            <a:avLst/>
            <a:gdLst>
              <a:gd name="T0" fmla="*/ 49 w 125"/>
              <a:gd name="T1" fmla="*/ 16 h 127"/>
              <a:gd name="T2" fmla="*/ 36 w 125"/>
              <a:gd name="T3" fmla="*/ 18 h 127"/>
              <a:gd name="T4" fmla="*/ 25 w 125"/>
              <a:gd name="T5" fmla="*/ 26 h 127"/>
              <a:gd name="T6" fmla="*/ 18 w 125"/>
              <a:gd name="T7" fmla="*/ 37 h 127"/>
              <a:gd name="T8" fmla="*/ 15 w 125"/>
              <a:gd name="T9" fmla="*/ 50 h 127"/>
              <a:gd name="T10" fmla="*/ 18 w 125"/>
              <a:gd name="T11" fmla="*/ 64 h 127"/>
              <a:gd name="T12" fmla="*/ 25 w 125"/>
              <a:gd name="T13" fmla="*/ 75 h 127"/>
              <a:gd name="T14" fmla="*/ 36 w 125"/>
              <a:gd name="T15" fmla="*/ 81 h 127"/>
              <a:gd name="T16" fmla="*/ 49 w 125"/>
              <a:gd name="T17" fmla="*/ 85 h 127"/>
              <a:gd name="T18" fmla="*/ 63 w 125"/>
              <a:gd name="T19" fmla="*/ 81 h 127"/>
              <a:gd name="T20" fmla="*/ 73 w 125"/>
              <a:gd name="T21" fmla="*/ 75 h 127"/>
              <a:gd name="T22" fmla="*/ 81 w 125"/>
              <a:gd name="T23" fmla="*/ 64 h 127"/>
              <a:gd name="T24" fmla="*/ 84 w 125"/>
              <a:gd name="T25" fmla="*/ 50 h 127"/>
              <a:gd name="T26" fmla="*/ 81 w 125"/>
              <a:gd name="T27" fmla="*/ 37 h 127"/>
              <a:gd name="T28" fmla="*/ 73 w 125"/>
              <a:gd name="T29" fmla="*/ 26 h 127"/>
              <a:gd name="T30" fmla="*/ 63 w 125"/>
              <a:gd name="T31" fmla="*/ 18 h 127"/>
              <a:gd name="T32" fmla="*/ 49 w 125"/>
              <a:gd name="T33" fmla="*/ 16 h 127"/>
              <a:gd name="T34" fmla="*/ 49 w 125"/>
              <a:gd name="T35" fmla="*/ 0 h 127"/>
              <a:gd name="T36" fmla="*/ 68 w 125"/>
              <a:gd name="T37" fmla="*/ 4 h 127"/>
              <a:gd name="T38" fmla="*/ 85 w 125"/>
              <a:gd name="T39" fmla="*/ 16 h 127"/>
              <a:gd name="T40" fmla="*/ 95 w 125"/>
              <a:gd name="T41" fmla="*/ 31 h 127"/>
              <a:gd name="T42" fmla="*/ 99 w 125"/>
              <a:gd name="T43" fmla="*/ 50 h 127"/>
              <a:gd name="T44" fmla="*/ 97 w 125"/>
              <a:gd name="T45" fmla="*/ 64 h 127"/>
              <a:gd name="T46" fmla="*/ 91 w 125"/>
              <a:gd name="T47" fmla="*/ 77 h 127"/>
              <a:gd name="T48" fmla="*/ 91 w 125"/>
              <a:gd name="T49" fmla="*/ 78 h 127"/>
              <a:gd name="T50" fmla="*/ 122 w 125"/>
              <a:gd name="T51" fmla="*/ 109 h 127"/>
              <a:gd name="T52" fmla="*/ 124 w 125"/>
              <a:gd name="T53" fmla="*/ 113 h 127"/>
              <a:gd name="T54" fmla="*/ 125 w 125"/>
              <a:gd name="T55" fmla="*/ 116 h 127"/>
              <a:gd name="T56" fmla="*/ 124 w 125"/>
              <a:gd name="T57" fmla="*/ 120 h 127"/>
              <a:gd name="T58" fmla="*/ 122 w 125"/>
              <a:gd name="T59" fmla="*/ 123 h 127"/>
              <a:gd name="T60" fmla="*/ 119 w 125"/>
              <a:gd name="T61" fmla="*/ 126 h 127"/>
              <a:gd name="T62" fmla="*/ 115 w 125"/>
              <a:gd name="T63" fmla="*/ 127 h 127"/>
              <a:gd name="T64" fmla="*/ 111 w 125"/>
              <a:gd name="T65" fmla="*/ 126 h 127"/>
              <a:gd name="T66" fmla="*/ 107 w 125"/>
              <a:gd name="T67" fmla="*/ 123 h 127"/>
              <a:gd name="T68" fmla="*/ 77 w 125"/>
              <a:gd name="T69" fmla="*/ 93 h 127"/>
              <a:gd name="T70" fmla="*/ 76 w 125"/>
              <a:gd name="T71" fmla="*/ 92 h 127"/>
              <a:gd name="T72" fmla="*/ 64 w 125"/>
              <a:gd name="T73" fmla="*/ 98 h 127"/>
              <a:gd name="T74" fmla="*/ 49 w 125"/>
              <a:gd name="T75" fmla="*/ 101 h 127"/>
              <a:gd name="T76" fmla="*/ 30 w 125"/>
              <a:gd name="T77" fmla="*/ 97 h 127"/>
              <a:gd name="T78" fmla="*/ 14 w 125"/>
              <a:gd name="T79" fmla="*/ 85 h 127"/>
              <a:gd name="T80" fmla="*/ 4 w 125"/>
              <a:gd name="T81" fmla="*/ 69 h 127"/>
              <a:gd name="T82" fmla="*/ 0 w 125"/>
              <a:gd name="T83" fmla="*/ 50 h 127"/>
              <a:gd name="T84" fmla="*/ 4 w 125"/>
              <a:gd name="T85" fmla="*/ 31 h 127"/>
              <a:gd name="T86" fmla="*/ 14 w 125"/>
              <a:gd name="T87" fmla="*/ 16 h 127"/>
              <a:gd name="T88" fmla="*/ 30 w 125"/>
              <a:gd name="T89" fmla="*/ 4 h 127"/>
              <a:gd name="T90" fmla="*/ 49 w 125"/>
              <a:gd name="T91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" h="127">
                <a:moveTo>
                  <a:pt x="49" y="16"/>
                </a:moveTo>
                <a:lnTo>
                  <a:pt x="36" y="18"/>
                </a:lnTo>
                <a:lnTo>
                  <a:pt x="25" y="26"/>
                </a:lnTo>
                <a:lnTo>
                  <a:pt x="18" y="37"/>
                </a:lnTo>
                <a:lnTo>
                  <a:pt x="15" y="50"/>
                </a:lnTo>
                <a:lnTo>
                  <a:pt x="18" y="64"/>
                </a:lnTo>
                <a:lnTo>
                  <a:pt x="25" y="75"/>
                </a:lnTo>
                <a:lnTo>
                  <a:pt x="36" y="81"/>
                </a:lnTo>
                <a:lnTo>
                  <a:pt x="49" y="85"/>
                </a:lnTo>
                <a:lnTo>
                  <a:pt x="63" y="81"/>
                </a:lnTo>
                <a:lnTo>
                  <a:pt x="73" y="75"/>
                </a:lnTo>
                <a:lnTo>
                  <a:pt x="81" y="64"/>
                </a:lnTo>
                <a:lnTo>
                  <a:pt x="84" y="50"/>
                </a:lnTo>
                <a:lnTo>
                  <a:pt x="81" y="37"/>
                </a:lnTo>
                <a:lnTo>
                  <a:pt x="73" y="26"/>
                </a:lnTo>
                <a:lnTo>
                  <a:pt x="63" y="18"/>
                </a:lnTo>
                <a:lnTo>
                  <a:pt x="49" y="16"/>
                </a:lnTo>
                <a:close/>
                <a:moveTo>
                  <a:pt x="49" y="0"/>
                </a:moveTo>
                <a:lnTo>
                  <a:pt x="68" y="4"/>
                </a:lnTo>
                <a:lnTo>
                  <a:pt x="85" y="16"/>
                </a:lnTo>
                <a:lnTo>
                  <a:pt x="95" y="31"/>
                </a:lnTo>
                <a:lnTo>
                  <a:pt x="99" y="50"/>
                </a:lnTo>
                <a:lnTo>
                  <a:pt x="97" y="64"/>
                </a:lnTo>
                <a:lnTo>
                  <a:pt x="91" y="77"/>
                </a:lnTo>
                <a:lnTo>
                  <a:pt x="91" y="78"/>
                </a:lnTo>
                <a:lnTo>
                  <a:pt x="122" y="109"/>
                </a:lnTo>
                <a:lnTo>
                  <a:pt x="124" y="113"/>
                </a:lnTo>
                <a:lnTo>
                  <a:pt x="125" y="116"/>
                </a:lnTo>
                <a:lnTo>
                  <a:pt x="124" y="120"/>
                </a:lnTo>
                <a:lnTo>
                  <a:pt x="122" y="123"/>
                </a:lnTo>
                <a:lnTo>
                  <a:pt x="119" y="126"/>
                </a:lnTo>
                <a:lnTo>
                  <a:pt x="115" y="127"/>
                </a:lnTo>
                <a:lnTo>
                  <a:pt x="111" y="126"/>
                </a:lnTo>
                <a:lnTo>
                  <a:pt x="107" y="123"/>
                </a:lnTo>
                <a:lnTo>
                  <a:pt x="77" y="93"/>
                </a:lnTo>
                <a:lnTo>
                  <a:pt x="76" y="92"/>
                </a:lnTo>
                <a:lnTo>
                  <a:pt x="64" y="98"/>
                </a:lnTo>
                <a:lnTo>
                  <a:pt x="49" y="101"/>
                </a:lnTo>
                <a:lnTo>
                  <a:pt x="30" y="97"/>
                </a:lnTo>
                <a:lnTo>
                  <a:pt x="14" y="85"/>
                </a:lnTo>
                <a:lnTo>
                  <a:pt x="4" y="69"/>
                </a:lnTo>
                <a:lnTo>
                  <a:pt x="0" y="50"/>
                </a:lnTo>
                <a:lnTo>
                  <a:pt x="4" y="31"/>
                </a:lnTo>
                <a:lnTo>
                  <a:pt x="14" y="16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A879A0C-4FCE-4716-8714-D4F587DAD93A}"/>
              </a:ext>
            </a:extLst>
          </p:cNvPr>
          <p:cNvGrpSpPr/>
          <p:nvPr/>
        </p:nvGrpSpPr>
        <p:grpSpPr>
          <a:xfrm>
            <a:off x="1068315" y="4265247"/>
            <a:ext cx="2310505" cy="1115310"/>
            <a:chOff x="1380894" y="2712229"/>
            <a:chExt cx="2918589" cy="1115310"/>
          </a:xfrm>
        </p:grpSpPr>
        <p:sp>
          <p:nvSpPr>
            <p:cNvPr id="36" name="Text Box 10">
              <a:extLst>
                <a:ext uri="{FF2B5EF4-FFF2-40B4-BE49-F238E27FC236}">
                  <a16:creationId xmlns:a16="http://schemas.microsoft.com/office/drawing/2014/main" id="{D8F4168D-14C4-4739-9FAE-520A6DB64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FFED085-29E0-43C0-8838-0ED7E7070C6D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3C97AF1-C8D4-4D17-93D3-08F9486910F5}"/>
              </a:ext>
            </a:extLst>
          </p:cNvPr>
          <p:cNvGrpSpPr/>
          <p:nvPr/>
        </p:nvGrpSpPr>
        <p:grpSpPr>
          <a:xfrm>
            <a:off x="3573623" y="4265247"/>
            <a:ext cx="2310505" cy="1115310"/>
            <a:chOff x="1380894" y="2712229"/>
            <a:chExt cx="2918589" cy="1115310"/>
          </a:xfrm>
        </p:grpSpPr>
        <p:sp>
          <p:nvSpPr>
            <p:cNvPr id="39" name="Text Box 10">
              <a:extLst>
                <a:ext uri="{FF2B5EF4-FFF2-40B4-BE49-F238E27FC236}">
                  <a16:creationId xmlns:a16="http://schemas.microsoft.com/office/drawing/2014/main" id="{31140B26-7C8E-42C6-BE0F-90062B024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228381A-7641-4982-94E2-4E22B814C192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CE2822E-2F27-46ED-9809-38448B661401}"/>
              </a:ext>
            </a:extLst>
          </p:cNvPr>
          <p:cNvGrpSpPr/>
          <p:nvPr/>
        </p:nvGrpSpPr>
        <p:grpSpPr>
          <a:xfrm>
            <a:off x="6078931" y="4265247"/>
            <a:ext cx="2310505" cy="1115310"/>
            <a:chOff x="1380894" y="2712229"/>
            <a:chExt cx="2918589" cy="1115310"/>
          </a:xfrm>
        </p:grpSpPr>
        <p:sp>
          <p:nvSpPr>
            <p:cNvPr id="42" name="Text Box 10">
              <a:extLst>
                <a:ext uri="{FF2B5EF4-FFF2-40B4-BE49-F238E27FC236}">
                  <a16:creationId xmlns:a16="http://schemas.microsoft.com/office/drawing/2014/main" id="{D8723C9A-5427-4BD4-BD85-1A9F46891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1781295-0AFB-461D-9306-8F3D575B62A5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2E7D0CB-A726-49B5-ACAC-6192D9185C0F}"/>
              </a:ext>
            </a:extLst>
          </p:cNvPr>
          <p:cNvGrpSpPr/>
          <p:nvPr/>
        </p:nvGrpSpPr>
        <p:grpSpPr>
          <a:xfrm>
            <a:off x="8584238" y="4265247"/>
            <a:ext cx="2310505" cy="1115310"/>
            <a:chOff x="1380894" y="2712229"/>
            <a:chExt cx="2918589" cy="1115310"/>
          </a:xfrm>
        </p:grpSpPr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AA724856-CB59-4748-BF74-EEE5D081C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2D0BAF6-3E44-40DE-BFA9-A28B42EED480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80E4DD3-8C02-4DC6-8585-3D3FD5209A32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84582F0-DF0A-4837-B2E4-74C7B869FF2B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0B86408D-3836-4944-A310-CB6CFBA209A0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629FE0B-B522-4366-9BAA-A32B73977677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40B19EC4-ABFF-4BBC-A0C1-3C963444032D}"/>
              </a:ext>
            </a:extLst>
          </p:cNvPr>
          <p:cNvSpPr/>
          <p:nvPr/>
        </p:nvSpPr>
        <p:spPr>
          <a:xfrm>
            <a:off x="1311600" y="398708"/>
            <a:ext cx="288252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accent5"/>
                </a:solidFill>
                <a:cs typeface="+mn-ea"/>
                <a:sym typeface="+mn-lt"/>
              </a:rPr>
              <a:t>KPI</a:t>
            </a:r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完成情况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537214-375F-4210-8163-F06B0C135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350" y="0"/>
            <a:ext cx="2544699" cy="6858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8A972AC-B2AB-428B-8105-3D3DA52DCB81}"/>
              </a:ext>
            </a:extLst>
          </p:cNvPr>
          <p:cNvGrpSpPr/>
          <p:nvPr/>
        </p:nvGrpSpPr>
        <p:grpSpPr>
          <a:xfrm>
            <a:off x="4799113" y="2375704"/>
            <a:ext cx="1666754" cy="2106592"/>
            <a:chOff x="4799113" y="2375704"/>
            <a:chExt cx="1666754" cy="21065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30C2E3-9CAF-4B55-942A-0D4577B4B991}"/>
                </a:ext>
              </a:extLst>
            </p:cNvPr>
            <p:cNvSpPr/>
            <p:nvPr/>
          </p:nvSpPr>
          <p:spPr>
            <a:xfrm>
              <a:off x="4799113" y="2375704"/>
              <a:ext cx="1666754" cy="21065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3">
              <a:extLst>
                <a:ext uri="{FF2B5EF4-FFF2-40B4-BE49-F238E27FC236}">
                  <a16:creationId xmlns:a16="http://schemas.microsoft.com/office/drawing/2014/main" id="{59F04C4D-8EF5-435A-8BB4-9A5274ABFA15}"/>
                </a:ext>
              </a:extLst>
            </p:cNvPr>
            <p:cNvSpPr txBox="1"/>
            <p:nvPr/>
          </p:nvSpPr>
          <p:spPr>
            <a:xfrm>
              <a:off x="4902162" y="2705725"/>
              <a:ext cx="146065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D867B46-3F7D-4E96-AE62-492D3AFFCB9D}"/>
              </a:ext>
            </a:extLst>
          </p:cNvPr>
          <p:cNvSpPr/>
          <p:nvPr/>
        </p:nvSpPr>
        <p:spPr>
          <a:xfrm>
            <a:off x="6842605" y="2751615"/>
            <a:ext cx="32720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工作亮点展示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726A746-4B6B-4B9C-AB87-B1E0F1C1010E}"/>
              </a:ext>
            </a:extLst>
          </p:cNvPr>
          <p:cNvCxnSpPr>
            <a:cxnSpLocks/>
          </p:cNvCxnSpPr>
          <p:nvPr/>
        </p:nvCxnSpPr>
        <p:spPr>
          <a:xfrm>
            <a:off x="6907023" y="3493315"/>
            <a:ext cx="3407015" cy="0"/>
          </a:xfrm>
          <a:prstGeom prst="lin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>
            <a:extLst>
              <a:ext uri="{FF2B5EF4-FFF2-40B4-BE49-F238E27FC236}">
                <a16:creationId xmlns:a16="http://schemas.microsoft.com/office/drawing/2014/main" id="{06EF1706-A8D5-43F5-A86E-DA9E8C4CAC72}"/>
              </a:ext>
            </a:extLst>
          </p:cNvPr>
          <p:cNvSpPr txBox="1"/>
          <p:nvPr/>
        </p:nvSpPr>
        <p:spPr>
          <a:xfrm>
            <a:off x="6845886" y="3556298"/>
            <a:ext cx="3566475" cy="55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此处输入本章节基本内容，根据您的实际情况调整文字大小，模板内图片均为参考图片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8104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81528" y="4329549"/>
            <a:ext cx="578313" cy="60069"/>
            <a:chOff x="2265827" y="3510106"/>
            <a:chExt cx="440160" cy="4571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8" name="矩形 7"/>
            <p:cNvSpPr/>
            <p:nvPr/>
          </p:nvSpPr>
          <p:spPr>
            <a:xfrm rot="19000598">
              <a:off x="2265827" y="3510106"/>
              <a:ext cx="2160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9000598">
              <a:off x="2377895" y="3510106"/>
              <a:ext cx="2160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9000598">
              <a:off x="2489963" y="3510106"/>
              <a:ext cx="2160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81528" y="5332773"/>
            <a:ext cx="578313" cy="60069"/>
            <a:chOff x="2265827" y="3510106"/>
            <a:chExt cx="440160" cy="4571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2" name="矩形 11"/>
            <p:cNvSpPr/>
            <p:nvPr/>
          </p:nvSpPr>
          <p:spPr>
            <a:xfrm rot="19000598">
              <a:off x="2265827" y="3510106"/>
              <a:ext cx="2160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9000598">
              <a:off x="2377895" y="3510106"/>
              <a:ext cx="2160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9000598">
              <a:off x="2489963" y="3510106"/>
              <a:ext cx="2160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70" y="3829937"/>
            <a:ext cx="3433690" cy="195072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1584576" y="2565400"/>
            <a:ext cx="457200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932370" y="2565400"/>
            <a:ext cx="457200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262689" y="2565400"/>
            <a:ext cx="457200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A42D3E2B-5DA4-42DE-B284-C85CDEC3136E}"/>
              </a:ext>
            </a:extLst>
          </p:cNvPr>
          <p:cNvGrpSpPr/>
          <p:nvPr/>
        </p:nvGrpSpPr>
        <p:grpSpPr>
          <a:xfrm>
            <a:off x="2393053" y="3898238"/>
            <a:ext cx="3795874" cy="825467"/>
            <a:chOff x="2604926" y="3641760"/>
            <a:chExt cx="3795874" cy="825467"/>
          </a:xfrm>
        </p:grpSpPr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8EDBBFB4-0CCC-4080-A1FC-29D6ED0E0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077" y="3947918"/>
              <a:ext cx="3784723" cy="51930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75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501A695-CC15-4822-99B0-3C620B318D47}"/>
                </a:ext>
              </a:extLst>
            </p:cNvPr>
            <p:cNvSpPr/>
            <p:nvPr/>
          </p:nvSpPr>
          <p:spPr>
            <a:xfrm>
              <a:off x="2604926" y="3641760"/>
              <a:ext cx="19967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D7D165D-55E6-4041-8590-9D4D3D282B75}"/>
              </a:ext>
            </a:extLst>
          </p:cNvPr>
          <p:cNvGrpSpPr/>
          <p:nvPr/>
        </p:nvGrpSpPr>
        <p:grpSpPr>
          <a:xfrm>
            <a:off x="2393053" y="4935301"/>
            <a:ext cx="3795874" cy="825467"/>
            <a:chOff x="2604926" y="3641760"/>
            <a:chExt cx="3795874" cy="825467"/>
          </a:xfrm>
        </p:grpSpPr>
        <p:sp>
          <p:nvSpPr>
            <p:cNvPr id="37" name="Text Box 10">
              <a:extLst>
                <a:ext uri="{FF2B5EF4-FFF2-40B4-BE49-F238E27FC236}">
                  <a16:creationId xmlns:a16="http://schemas.microsoft.com/office/drawing/2014/main" id="{7E800001-5D5C-417B-8305-E0926007F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077" y="3947918"/>
              <a:ext cx="3784723" cy="51930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75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B63D6E9-9143-4FCF-88B3-74C814A94C11}"/>
                </a:ext>
              </a:extLst>
            </p:cNvPr>
            <p:cNvSpPr/>
            <p:nvPr/>
          </p:nvSpPr>
          <p:spPr>
            <a:xfrm>
              <a:off x="2604926" y="3641760"/>
              <a:ext cx="19967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39" name="Text Box 10">
            <a:extLst>
              <a:ext uri="{FF2B5EF4-FFF2-40B4-BE49-F238E27FC236}">
                <a16:creationId xmlns:a16="http://schemas.microsoft.com/office/drawing/2014/main" id="{243606FB-F0A6-4904-9100-1CD92A034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259" y="2648801"/>
            <a:ext cx="2390820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E127AFF-DF7F-44D2-A54D-243FA439A05F}"/>
              </a:ext>
            </a:extLst>
          </p:cNvPr>
          <p:cNvSpPr/>
          <p:nvPr/>
        </p:nvSpPr>
        <p:spPr>
          <a:xfrm>
            <a:off x="1490365" y="2130769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6C810660-EA67-47F9-B644-60F566436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021" y="2648801"/>
            <a:ext cx="2390820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9B97E97-43B0-4E4A-81CE-34580D3418EE}"/>
              </a:ext>
            </a:extLst>
          </p:cNvPr>
          <p:cNvSpPr/>
          <p:nvPr/>
        </p:nvSpPr>
        <p:spPr>
          <a:xfrm>
            <a:off x="4824580" y="2130769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43" name="Text Box 10">
            <a:extLst>
              <a:ext uri="{FF2B5EF4-FFF2-40B4-BE49-F238E27FC236}">
                <a16:creationId xmlns:a16="http://schemas.microsoft.com/office/drawing/2014/main" id="{93C19D8C-610D-46CC-8A17-F17BD3E60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085" y="2648801"/>
            <a:ext cx="2390820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BAE671B-B42B-46F4-8DFA-CC0A3951C134}"/>
              </a:ext>
            </a:extLst>
          </p:cNvPr>
          <p:cNvSpPr/>
          <p:nvPr/>
        </p:nvSpPr>
        <p:spPr>
          <a:xfrm>
            <a:off x="8158795" y="2130769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898666F-BC97-46CD-A6CD-ED1D56FEB4FA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A2C6BFB0-6A59-442C-ADC5-E3C7C75CBEF6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74213F43-E7AB-4CF2-AFA4-0AFB01E573E0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1C1169FD-82BA-474D-800B-8EB44E479F49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AB2EFF2F-BF71-4472-9E60-81B69C67BC31}"/>
              </a:ext>
            </a:extLst>
          </p:cNvPr>
          <p:cNvSpPr/>
          <p:nvPr/>
        </p:nvSpPr>
        <p:spPr>
          <a:xfrm>
            <a:off x="1311600" y="398708"/>
            <a:ext cx="32720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工作亮点展示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6E9A3BA-039F-4381-BEDC-A0BB2BA272B8}"/>
              </a:ext>
            </a:extLst>
          </p:cNvPr>
          <p:cNvGrpSpPr/>
          <p:nvPr/>
        </p:nvGrpSpPr>
        <p:grpSpPr>
          <a:xfrm>
            <a:off x="6231282" y="2132356"/>
            <a:ext cx="4717734" cy="1529978"/>
            <a:chOff x="6231282" y="2132356"/>
            <a:chExt cx="4717734" cy="1529978"/>
          </a:xfrm>
        </p:grpSpPr>
        <p:sp>
          <p:nvSpPr>
            <p:cNvPr id="7" name="Shape 81"/>
            <p:cNvSpPr/>
            <p:nvPr/>
          </p:nvSpPr>
          <p:spPr>
            <a:xfrm flipH="1">
              <a:off x="6231282" y="2132356"/>
              <a:ext cx="4717733" cy="1529978"/>
            </a:xfrm>
            <a:prstGeom prst="rect">
              <a:avLst/>
            </a:prstGeom>
            <a:noFill/>
            <a:ln w="9525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66745" tIns="66745" rIns="66745" bIns="66745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05">
                <a:cs typeface="+mn-ea"/>
                <a:sym typeface="+mn-lt"/>
              </a:endParaRPr>
            </a:p>
          </p:txBody>
        </p:sp>
        <p:sp>
          <p:nvSpPr>
            <p:cNvPr id="8" name="Shape 82"/>
            <p:cNvSpPr/>
            <p:nvPr/>
          </p:nvSpPr>
          <p:spPr>
            <a:xfrm flipH="1">
              <a:off x="10019080" y="2132356"/>
              <a:ext cx="929936" cy="1529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miter lim="400000"/>
            </a:ln>
            <a:effectLst/>
          </p:spPr>
          <p:txBody>
            <a:bodyPr wrap="square" lIns="66745" tIns="66745" rIns="66745" bIns="66745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05" dirty="0">
                <a:cs typeface="+mn-ea"/>
                <a:sym typeface="+mn-lt"/>
              </a:endParaRPr>
            </a:p>
          </p:txBody>
        </p:sp>
        <p:grpSp>
          <p:nvGrpSpPr>
            <p:cNvPr id="9" name="Group 20"/>
            <p:cNvGrpSpPr/>
            <p:nvPr/>
          </p:nvGrpSpPr>
          <p:grpSpPr>
            <a:xfrm>
              <a:off x="10311613" y="2659471"/>
              <a:ext cx="344869" cy="520677"/>
              <a:chOff x="549275" y="4406901"/>
              <a:chExt cx="161926" cy="244475"/>
            </a:xfrm>
            <a:solidFill>
              <a:schemeClr val="bg1"/>
            </a:solidFill>
          </p:grpSpPr>
          <p:sp>
            <p:nvSpPr>
              <p:cNvPr id="10" name="Freeform 62"/>
              <p:cNvSpPr>
                <a:spLocks noEditPoints="1"/>
              </p:cNvSpPr>
              <p:nvPr/>
            </p:nvSpPr>
            <p:spPr bwMode="auto">
              <a:xfrm>
                <a:off x="549275" y="4406901"/>
                <a:ext cx="138113" cy="244475"/>
              </a:xfrm>
              <a:custGeom>
                <a:avLst/>
                <a:gdLst>
                  <a:gd name="T0" fmla="*/ 66 w 73"/>
                  <a:gd name="T1" fmla="*/ 105 h 129"/>
                  <a:gd name="T2" fmla="*/ 7 w 73"/>
                  <a:gd name="T3" fmla="*/ 105 h 129"/>
                  <a:gd name="T4" fmla="*/ 7 w 73"/>
                  <a:gd name="T5" fmla="*/ 16 h 129"/>
                  <a:gd name="T6" fmla="*/ 66 w 73"/>
                  <a:gd name="T7" fmla="*/ 16 h 129"/>
                  <a:gd name="T8" fmla="*/ 66 w 73"/>
                  <a:gd name="T9" fmla="*/ 35 h 129"/>
                  <a:gd name="T10" fmla="*/ 73 w 73"/>
                  <a:gd name="T11" fmla="*/ 35 h 129"/>
                  <a:gd name="T12" fmla="*/ 73 w 73"/>
                  <a:gd name="T13" fmla="*/ 10 h 129"/>
                  <a:gd name="T14" fmla="*/ 63 w 73"/>
                  <a:gd name="T15" fmla="*/ 0 h 129"/>
                  <a:gd name="T16" fmla="*/ 9 w 73"/>
                  <a:gd name="T17" fmla="*/ 0 h 129"/>
                  <a:gd name="T18" fmla="*/ 0 w 73"/>
                  <a:gd name="T19" fmla="*/ 10 h 129"/>
                  <a:gd name="T20" fmla="*/ 0 w 73"/>
                  <a:gd name="T21" fmla="*/ 120 h 129"/>
                  <a:gd name="T22" fmla="*/ 9 w 73"/>
                  <a:gd name="T23" fmla="*/ 129 h 129"/>
                  <a:gd name="T24" fmla="*/ 63 w 73"/>
                  <a:gd name="T25" fmla="*/ 129 h 129"/>
                  <a:gd name="T26" fmla="*/ 73 w 73"/>
                  <a:gd name="T27" fmla="*/ 120 h 129"/>
                  <a:gd name="T28" fmla="*/ 73 w 73"/>
                  <a:gd name="T29" fmla="*/ 79 h 129"/>
                  <a:gd name="T30" fmla="*/ 66 w 73"/>
                  <a:gd name="T31" fmla="*/ 79 h 129"/>
                  <a:gd name="T32" fmla="*/ 66 w 73"/>
                  <a:gd name="T33" fmla="*/ 105 h 129"/>
                  <a:gd name="T34" fmla="*/ 57 w 73"/>
                  <a:gd name="T35" fmla="*/ 6 h 129"/>
                  <a:gd name="T36" fmla="*/ 60 w 73"/>
                  <a:gd name="T37" fmla="*/ 9 h 129"/>
                  <a:gd name="T38" fmla="*/ 57 w 73"/>
                  <a:gd name="T39" fmla="*/ 11 h 129"/>
                  <a:gd name="T40" fmla="*/ 55 w 73"/>
                  <a:gd name="T41" fmla="*/ 9 h 129"/>
                  <a:gd name="T42" fmla="*/ 57 w 73"/>
                  <a:gd name="T43" fmla="*/ 6 h 129"/>
                  <a:gd name="T44" fmla="*/ 24 w 73"/>
                  <a:gd name="T45" fmla="*/ 7 h 129"/>
                  <a:gd name="T46" fmla="*/ 49 w 73"/>
                  <a:gd name="T47" fmla="*/ 7 h 129"/>
                  <a:gd name="T48" fmla="*/ 49 w 73"/>
                  <a:gd name="T49" fmla="*/ 10 h 129"/>
                  <a:gd name="T50" fmla="*/ 24 w 73"/>
                  <a:gd name="T51" fmla="*/ 10 h 129"/>
                  <a:gd name="T52" fmla="*/ 24 w 73"/>
                  <a:gd name="T53" fmla="*/ 7 h 129"/>
                  <a:gd name="T54" fmla="*/ 48 w 73"/>
                  <a:gd name="T55" fmla="*/ 119 h 129"/>
                  <a:gd name="T56" fmla="*/ 25 w 73"/>
                  <a:gd name="T57" fmla="*/ 119 h 129"/>
                  <a:gd name="T58" fmla="*/ 25 w 73"/>
                  <a:gd name="T59" fmla="*/ 112 h 129"/>
                  <a:gd name="T60" fmla="*/ 48 w 73"/>
                  <a:gd name="T61" fmla="*/ 112 h 129"/>
                  <a:gd name="T62" fmla="*/ 48 w 73"/>
                  <a:gd name="T63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3" h="129">
                    <a:moveTo>
                      <a:pt x="66" y="105"/>
                    </a:moveTo>
                    <a:cubicBezTo>
                      <a:pt x="7" y="105"/>
                      <a:pt x="7" y="105"/>
                      <a:pt x="7" y="10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6" y="16"/>
                      <a:pt x="66" y="16"/>
                      <a:pt x="66" y="16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5"/>
                      <a:pt x="68" y="0"/>
                      <a:pt x="6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5"/>
                      <a:pt x="4" y="129"/>
                      <a:pt x="9" y="129"/>
                    </a:cubicBezTo>
                    <a:cubicBezTo>
                      <a:pt x="63" y="129"/>
                      <a:pt x="63" y="129"/>
                      <a:pt x="63" y="129"/>
                    </a:cubicBezTo>
                    <a:cubicBezTo>
                      <a:pt x="68" y="129"/>
                      <a:pt x="73" y="125"/>
                      <a:pt x="73" y="120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66" y="79"/>
                      <a:pt x="66" y="79"/>
                      <a:pt x="66" y="79"/>
                    </a:cubicBezTo>
                    <a:lnTo>
                      <a:pt x="66" y="105"/>
                    </a:lnTo>
                    <a:close/>
                    <a:moveTo>
                      <a:pt x="57" y="6"/>
                    </a:moveTo>
                    <a:cubicBezTo>
                      <a:pt x="58" y="6"/>
                      <a:pt x="60" y="7"/>
                      <a:pt x="60" y="9"/>
                    </a:cubicBezTo>
                    <a:cubicBezTo>
                      <a:pt x="60" y="10"/>
                      <a:pt x="58" y="11"/>
                      <a:pt x="57" y="11"/>
                    </a:cubicBezTo>
                    <a:cubicBezTo>
                      <a:pt x="56" y="11"/>
                      <a:pt x="55" y="10"/>
                      <a:pt x="55" y="9"/>
                    </a:cubicBezTo>
                    <a:cubicBezTo>
                      <a:pt x="55" y="7"/>
                      <a:pt x="56" y="6"/>
                      <a:pt x="57" y="6"/>
                    </a:cubicBezTo>
                    <a:close/>
                    <a:moveTo>
                      <a:pt x="24" y="7"/>
                    </a:moveTo>
                    <a:cubicBezTo>
                      <a:pt x="49" y="7"/>
                      <a:pt x="49" y="7"/>
                      <a:pt x="49" y="7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24" y="10"/>
                      <a:pt x="24" y="10"/>
                      <a:pt x="24" y="10"/>
                    </a:cubicBezTo>
                    <a:lnTo>
                      <a:pt x="24" y="7"/>
                    </a:lnTo>
                    <a:close/>
                    <a:moveTo>
                      <a:pt x="48" y="119"/>
                    </a:move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12"/>
                      <a:pt x="25" y="112"/>
                      <a:pt x="25" y="112"/>
                    </a:cubicBezTo>
                    <a:cubicBezTo>
                      <a:pt x="48" y="112"/>
                      <a:pt x="48" y="112"/>
                      <a:pt x="48" y="112"/>
                    </a:cubicBezTo>
                    <a:lnTo>
                      <a:pt x="48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0187" tIns="80093" rIns="160187" bIns="800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155">
                  <a:cs typeface="+mn-ea"/>
                  <a:sym typeface="+mn-lt"/>
                </a:endParaRPr>
              </a:p>
            </p:txBody>
          </p:sp>
          <p:sp>
            <p:nvSpPr>
              <p:cNvPr id="11" name="Freeform 63"/>
              <p:cNvSpPr/>
              <p:nvPr/>
            </p:nvSpPr>
            <p:spPr bwMode="auto">
              <a:xfrm>
                <a:off x="608013" y="4478338"/>
                <a:ext cx="103188" cy="98425"/>
              </a:xfrm>
              <a:custGeom>
                <a:avLst/>
                <a:gdLst>
                  <a:gd name="T0" fmla="*/ 0 w 65"/>
                  <a:gd name="T1" fmla="*/ 44 h 62"/>
                  <a:gd name="T2" fmla="*/ 8 w 65"/>
                  <a:gd name="T3" fmla="*/ 44 h 62"/>
                  <a:gd name="T4" fmla="*/ 0 w 65"/>
                  <a:gd name="T5" fmla="*/ 62 h 62"/>
                  <a:gd name="T6" fmla="*/ 22 w 65"/>
                  <a:gd name="T7" fmla="*/ 44 h 62"/>
                  <a:gd name="T8" fmla="*/ 65 w 65"/>
                  <a:gd name="T9" fmla="*/ 44 h 62"/>
                  <a:gd name="T10" fmla="*/ 65 w 65"/>
                  <a:gd name="T11" fmla="*/ 0 h 62"/>
                  <a:gd name="T12" fmla="*/ 0 w 65"/>
                  <a:gd name="T13" fmla="*/ 0 h 62"/>
                  <a:gd name="T14" fmla="*/ 0 w 65"/>
                  <a:gd name="T15" fmla="*/ 4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62">
                    <a:moveTo>
                      <a:pt x="0" y="44"/>
                    </a:moveTo>
                    <a:lnTo>
                      <a:pt x="8" y="44"/>
                    </a:lnTo>
                    <a:lnTo>
                      <a:pt x="0" y="62"/>
                    </a:lnTo>
                    <a:lnTo>
                      <a:pt x="22" y="44"/>
                    </a:lnTo>
                    <a:lnTo>
                      <a:pt x="65" y="44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0187" tIns="80093" rIns="160187" bIns="80093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155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CF04BE-5FCD-4311-923B-A8C34828C9C5}"/>
              </a:ext>
            </a:extLst>
          </p:cNvPr>
          <p:cNvGrpSpPr/>
          <p:nvPr/>
        </p:nvGrpSpPr>
        <p:grpSpPr>
          <a:xfrm>
            <a:off x="1128690" y="3950411"/>
            <a:ext cx="4702227" cy="1529978"/>
            <a:chOff x="1128690" y="3950411"/>
            <a:chExt cx="4702227" cy="1529978"/>
          </a:xfrm>
        </p:grpSpPr>
        <p:sp>
          <p:nvSpPr>
            <p:cNvPr id="12" name="Shape 78"/>
            <p:cNvSpPr/>
            <p:nvPr/>
          </p:nvSpPr>
          <p:spPr>
            <a:xfrm>
              <a:off x="1128690" y="3950411"/>
              <a:ext cx="4702227" cy="1529978"/>
            </a:xfrm>
            <a:prstGeom prst="rect">
              <a:avLst/>
            </a:prstGeom>
            <a:noFill/>
            <a:ln w="9525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66745" tIns="66745" rIns="66745" bIns="66745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05">
                <a:cs typeface="+mn-ea"/>
                <a:sym typeface="+mn-lt"/>
              </a:endParaRPr>
            </a:p>
          </p:txBody>
        </p:sp>
        <p:sp>
          <p:nvSpPr>
            <p:cNvPr id="13" name="Shape 79"/>
            <p:cNvSpPr/>
            <p:nvPr/>
          </p:nvSpPr>
          <p:spPr>
            <a:xfrm>
              <a:off x="1128690" y="3950411"/>
              <a:ext cx="929936" cy="1529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6745" tIns="66745" rIns="66745" bIns="66745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05" dirty="0">
                <a:cs typeface="+mn-ea"/>
                <a:sym typeface="+mn-lt"/>
              </a:endParaRPr>
            </a:p>
          </p:txBody>
        </p:sp>
        <p:sp>
          <p:nvSpPr>
            <p:cNvPr id="14" name="Shape 719"/>
            <p:cNvSpPr/>
            <p:nvPr/>
          </p:nvSpPr>
          <p:spPr>
            <a:xfrm>
              <a:off x="1343039" y="4459555"/>
              <a:ext cx="508236" cy="437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058" tIns="50058" rIns="50058" bIns="50058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4075" dirty="0">
                <a:latin typeface="AvantGarde Bk BT" panose="020B04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A0F563-7CF2-4C59-9590-BF5620768EDF}"/>
              </a:ext>
            </a:extLst>
          </p:cNvPr>
          <p:cNvGrpSpPr/>
          <p:nvPr/>
        </p:nvGrpSpPr>
        <p:grpSpPr>
          <a:xfrm>
            <a:off x="1128688" y="2132356"/>
            <a:ext cx="4702228" cy="1529978"/>
            <a:chOff x="1128688" y="2132356"/>
            <a:chExt cx="4702228" cy="1529978"/>
          </a:xfrm>
        </p:grpSpPr>
        <p:sp>
          <p:nvSpPr>
            <p:cNvPr id="15" name="Shape 75"/>
            <p:cNvSpPr/>
            <p:nvPr/>
          </p:nvSpPr>
          <p:spPr>
            <a:xfrm>
              <a:off x="1128688" y="2132356"/>
              <a:ext cx="4702228" cy="1529978"/>
            </a:xfrm>
            <a:prstGeom prst="rect">
              <a:avLst/>
            </a:prstGeom>
            <a:noFill/>
            <a:ln w="9525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66745" tIns="66745" rIns="66745" bIns="66745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05">
                <a:cs typeface="+mn-ea"/>
                <a:sym typeface="+mn-lt"/>
              </a:endParaRPr>
            </a:p>
          </p:txBody>
        </p:sp>
        <p:sp>
          <p:nvSpPr>
            <p:cNvPr id="16" name="Shape 76"/>
            <p:cNvSpPr/>
            <p:nvPr/>
          </p:nvSpPr>
          <p:spPr>
            <a:xfrm>
              <a:off x="1128689" y="2132356"/>
              <a:ext cx="929936" cy="1529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6745" tIns="66745" rIns="66745" bIns="66745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05" dirty="0">
                <a:cs typeface="+mn-ea"/>
                <a:sym typeface="+mn-lt"/>
              </a:endParaRPr>
            </a:p>
          </p:txBody>
        </p:sp>
        <p:sp>
          <p:nvSpPr>
            <p:cNvPr id="17" name="Freeform 274"/>
            <p:cNvSpPr>
              <a:spLocks noEditPoints="1"/>
            </p:cNvSpPr>
            <p:nvPr/>
          </p:nvSpPr>
          <p:spPr bwMode="auto">
            <a:xfrm>
              <a:off x="1375575" y="2617065"/>
              <a:ext cx="436162" cy="449791"/>
            </a:xfrm>
            <a:custGeom>
              <a:avLst/>
              <a:gdLst>
                <a:gd name="T0" fmla="*/ 68 w 68"/>
                <a:gd name="T1" fmla="*/ 16 h 67"/>
                <a:gd name="T2" fmla="*/ 68 w 68"/>
                <a:gd name="T3" fmla="*/ 66 h 67"/>
                <a:gd name="T4" fmla="*/ 67 w 68"/>
                <a:gd name="T5" fmla="*/ 67 h 67"/>
                <a:gd name="T6" fmla="*/ 56 w 68"/>
                <a:gd name="T7" fmla="*/ 67 h 67"/>
                <a:gd name="T8" fmla="*/ 46 w 68"/>
                <a:gd name="T9" fmla="*/ 67 h 67"/>
                <a:gd name="T10" fmla="*/ 36 w 68"/>
                <a:gd name="T11" fmla="*/ 67 h 67"/>
                <a:gd name="T12" fmla="*/ 25 w 68"/>
                <a:gd name="T13" fmla="*/ 67 h 67"/>
                <a:gd name="T14" fmla="*/ 16 w 68"/>
                <a:gd name="T15" fmla="*/ 67 h 67"/>
                <a:gd name="T16" fmla="*/ 5 w 68"/>
                <a:gd name="T17" fmla="*/ 67 h 67"/>
                <a:gd name="T18" fmla="*/ 2 w 68"/>
                <a:gd name="T19" fmla="*/ 67 h 67"/>
                <a:gd name="T20" fmla="*/ 0 w 68"/>
                <a:gd name="T21" fmla="*/ 66 h 67"/>
                <a:gd name="T22" fmla="*/ 2 w 68"/>
                <a:gd name="T23" fmla="*/ 64 h 67"/>
                <a:gd name="T24" fmla="*/ 3 w 68"/>
                <a:gd name="T25" fmla="*/ 64 h 67"/>
                <a:gd name="T26" fmla="*/ 3 w 68"/>
                <a:gd name="T27" fmla="*/ 56 h 67"/>
                <a:gd name="T28" fmla="*/ 5 w 68"/>
                <a:gd name="T29" fmla="*/ 54 h 67"/>
                <a:gd name="T30" fmla="*/ 16 w 68"/>
                <a:gd name="T31" fmla="*/ 54 h 67"/>
                <a:gd name="T32" fmla="*/ 17 w 68"/>
                <a:gd name="T33" fmla="*/ 56 h 67"/>
                <a:gd name="T34" fmla="*/ 17 w 68"/>
                <a:gd name="T35" fmla="*/ 64 h 67"/>
                <a:gd name="T36" fmla="*/ 24 w 68"/>
                <a:gd name="T37" fmla="*/ 64 h 67"/>
                <a:gd name="T38" fmla="*/ 24 w 68"/>
                <a:gd name="T39" fmla="*/ 40 h 67"/>
                <a:gd name="T40" fmla="*/ 25 w 68"/>
                <a:gd name="T41" fmla="*/ 38 h 67"/>
                <a:gd name="T42" fmla="*/ 36 w 68"/>
                <a:gd name="T43" fmla="*/ 38 h 67"/>
                <a:gd name="T44" fmla="*/ 38 w 68"/>
                <a:gd name="T45" fmla="*/ 40 h 67"/>
                <a:gd name="T46" fmla="*/ 38 w 68"/>
                <a:gd name="T47" fmla="*/ 64 h 67"/>
                <a:gd name="T48" fmla="*/ 44 w 68"/>
                <a:gd name="T49" fmla="*/ 64 h 67"/>
                <a:gd name="T50" fmla="*/ 44 w 68"/>
                <a:gd name="T51" fmla="*/ 20 h 67"/>
                <a:gd name="T52" fmla="*/ 46 w 68"/>
                <a:gd name="T53" fmla="*/ 18 h 67"/>
                <a:gd name="T54" fmla="*/ 56 w 68"/>
                <a:gd name="T55" fmla="*/ 18 h 67"/>
                <a:gd name="T56" fmla="*/ 58 w 68"/>
                <a:gd name="T57" fmla="*/ 20 h 67"/>
                <a:gd name="T58" fmla="*/ 58 w 68"/>
                <a:gd name="T59" fmla="*/ 64 h 67"/>
                <a:gd name="T60" fmla="*/ 65 w 68"/>
                <a:gd name="T61" fmla="*/ 64 h 67"/>
                <a:gd name="T62" fmla="*/ 65 w 68"/>
                <a:gd name="T63" fmla="*/ 16 h 67"/>
                <a:gd name="T64" fmla="*/ 67 w 68"/>
                <a:gd name="T65" fmla="*/ 15 h 67"/>
                <a:gd name="T66" fmla="*/ 68 w 68"/>
                <a:gd name="T67" fmla="*/ 16 h 67"/>
                <a:gd name="T68" fmla="*/ 2 w 68"/>
                <a:gd name="T69" fmla="*/ 48 h 67"/>
                <a:gd name="T70" fmla="*/ 2 w 68"/>
                <a:gd name="T71" fmla="*/ 48 h 67"/>
                <a:gd name="T72" fmla="*/ 29 w 68"/>
                <a:gd name="T73" fmla="*/ 30 h 67"/>
                <a:gd name="T74" fmla="*/ 55 w 68"/>
                <a:gd name="T75" fmla="*/ 6 h 67"/>
                <a:gd name="T76" fmla="*/ 55 w 68"/>
                <a:gd name="T77" fmla="*/ 13 h 67"/>
                <a:gd name="T78" fmla="*/ 56 w 68"/>
                <a:gd name="T79" fmla="*/ 15 h 67"/>
                <a:gd name="T80" fmla="*/ 58 w 68"/>
                <a:gd name="T81" fmla="*/ 13 h 67"/>
                <a:gd name="T82" fmla="*/ 58 w 68"/>
                <a:gd name="T83" fmla="*/ 2 h 67"/>
                <a:gd name="T84" fmla="*/ 56 w 68"/>
                <a:gd name="T85" fmla="*/ 0 h 67"/>
                <a:gd name="T86" fmla="*/ 46 w 68"/>
                <a:gd name="T87" fmla="*/ 0 h 67"/>
                <a:gd name="T88" fmla="*/ 44 w 68"/>
                <a:gd name="T89" fmla="*/ 2 h 67"/>
                <a:gd name="T90" fmla="*/ 46 w 68"/>
                <a:gd name="T91" fmla="*/ 3 h 67"/>
                <a:gd name="T92" fmla="*/ 53 w 68"/>
                <a:gd name="T93" fmla="*/ 3 h 67"/>
                <a:gd name="T94" fmla="*/ 27 w 68"/>
                <a:gd name="T95" fmla="*/ 28 h 67"/>
                <a:gd name="T96" fmla="*/ 1 w 68"/>
                <a:gd name="T97" fmla="*/ 45 h 67"/>
                <a:gd name="T98" fmla="*/ 0 w 68"/>
                <a:gd name="T99" fmla="*/ 47 h 67"/>
                <a:gd name="T100" fmla="*/ 2 w 68"/>
                <a:gd name="T101" fmla="*/ 4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" h="67">
                  <a:moveTo>
                    <a:pt x="68" y="16"/>
                  </a:move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8" y="67"/>
                    <a:pt x="67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6"/>
                    <a:pt x="0" y="66"/>
                  </a:cubicBezTo>
                  <a:cubicBezTo>
                    <a:pt x="0" y="65"/>
                    <a:pt x="1" y="64"/>
                    <a:pt x="2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4" y="54"/>
                    <a:pt x="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5"/>
                    <a:pt x="17" y="56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8"/>
                    <a:pt x="2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19"/>
                    <a:pt x="45" y="18"/>
                    <a:pt x="4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7" y="18"/>
                    <a:pt x="58" y="19"/>
                    <a:pt x="58" y="20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5"/>
                    <a:pt x="66" y="15"/>
                    <a:pt x="67" y="15"/>
                  </a:cubicBezTo>
                  <a:cubicBezTo>
                    <a:pt x="68" y="15"/>
                    <a:pt x="68" y="15"/>
                    <a:pt x="68" y="16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16" y="40"/>
                    <a:pt x="29" y="30"/>
                  </a:cubicBezTo>
                  <a:cubicBezTo>
                    <a:pt x="40" y="22"/>
                    <a:pt x="51" y="10"/>
                    <a:pt x="55" y="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4"/>
                    <a:pt x="55" y="15"/>
                    <a:pt x="56" y="15"/>
                  </a:cubicBezTo>
                  <a:cubicBezTo>
                    <a:pt x="57" y="15"/>
                    <a:pt x="58" y="14"/>
                    <a:pt x="58" y="1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3"/>
                    <a:pt x="45" y="3"/>
                    <a:pt x="46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0" y="7"/>
                    <a:pt x="38" y="20"/>
                    <a:pt x="27" y="28"/>
                  </a:cubicBezTo>
                  <a:cubicBezTo>
                    <a:pt x="15" y="37"/>
                    <a:pt x="1" y="45"/>
                    <a:pt x="1" y="45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1" y="48"/>
                    <a:pt x="1" y="48"/>
                    <a:pt x="2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365"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2A90BF-D21A-4371-B816-B4A68DC28393}"/>
              </a:ext>
            </a:extLst>
          </p:cNvPr>
          <p:cNvGrpSpPr/>
          <p:nvPr/>
        </p:nvGrpSpPr>
        <p:grpSpPr>
          <a:xfrm>
            <a:off x="6231282" y="3950411"/>
            <a:ext cx="4717734" cy="1529978"/>
            <a:chOff x="6231282" y="3950411"/>
            <a:chExt cx="4717734" cy="1529978"/>
          </a:xfrm>
        </p:grpSpPr>
        <p:sp>
          <p:nvSpPr>
            <p:cNvPr id="18" name="Shape 84"/>
            <p:cNvSpPr/>
            <p:nvPr/>
          </p:nvSpPr>
          <p:spPr>
            <a:xfrm flipH="1">
              <a:off x="6231282" y="3950411"/>
              <a:ext cx="4717732" cy="1529978"/>
            </a:xfrm>
            <a:prstGeom prst="rect">
              <a:avLst/>
            </a:prstGeom>
            <a:noFill/>
            <a:ln w="9525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66745" tIns="66745" rIns="66745" bIns="66745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05">
                <a:cs typeface="+mn-ea"/>
                <a:sym typeface="+mn-lt"/>
              </a:endParaRPr>
            </a:p>
          </p:txBody>
        </p:sp>
        <p:sp>
          <p:nvSpPr>
            <p:cNvPr id="24" name="Shape 85"/>
            <p:cNvSpPr/>
            <p:nvPr/>
          </p:nvSpPr>
          <p:spPr>
            <a:xfrm flipH="1">
              <a:off x="10019080" y="3950411"/>
              <a:ext cx="929936" cy="1529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6745" tIns="66745" rIns="66745" bIns="66745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05" dirty="0">
                <a:cs typeface="+mn-ea"/>
                <a:sym typeface="+mn-lt"/>
              </a:endParaRPr>
            </a:p>
          </p:txBody>
        </p:sp>
        <p:sp>
          <p:nvSpPr>
            <p:cNvPr id="25" name="Shape 3659"/>
            <p:cNvSpPr/>
            <p:nvPr/>
          </p:nvSpPr>
          <p:spPr>
            <a:xfrm>
              <a:off x="10249387" y="4457854"/>
              <a:ext cx="477805" cy="44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058" tIns="50058" rIns="50058" bIns="50058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205" dirty="0">
                <a:latin typeface="AvantGarde Bk BT" panose="020B04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BEFB50C-6009-4F16-A203-5E0E6B726477}"/>
              </a:ext>
            </a:extLst>
          </p:cNvPr>
          <p:cNvGrpSpPr/>
          <p:nvPr/>
        </p:nvGrpSpPr>
        <p:grpSpPr>
          <a:xfrm>
            <a:off x="2551427" y="2358389"/>
            <a:ext cx="2918589" cy="1115310"/>
            <a:chOff x="1380894" y="2712229"/>
            <a:chExt cx="2918589" cy="1115310"/>
          </a:xfrm>
        </p:grpSpPr>
        <p:sp>
          <p:nvSpPr>
            <p:cNvPr id="42" name="Text Box 10">
              <a:extLst>
                <a:ext uri="{FF2B5EF4-FFF2-40B4-BE49-F238E27FC236}">
                  <a16:creationId xmlns:a16="http://schemas.microsoft.com/office/drawing/2014/main" id="{967B2ABF-4E10-48CB-A3CD-5249F7548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622159-BE6B-466A-997F-CBDB70E9E8EB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4494083-A09D-4153-B46F-F95DBFCBCFAB}"/>
              </a:ext>
            </a:extLst>
          </p:cNvPr>
          <p:cNvGrpSpPr/>
          <p:nvPr/>
        </p:nvGrpSpPr>
        <p:grpSpPr>
          <a:xfrm>
            <a:off x="2551427" y="4187189"/>
            <a:ext cx="2918589" cy="1115310"/>
            <a:chOff x="1380894" y="2712229"/>
            <a:chExt cx="2918589" cy="1115310"/>
          </a:xfrm>
        </p:grpSpPr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5BF759B3-1A08-4F25-9278-4CCA95C98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E2BCBC5-B3A3-461F-AE68-6CCF7BC133B0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5360354-90E9-48C2-834B-C90433C89BC0}"/>
              </a:ext>
            </a:extLst>
          </p:cNvPr>
          <p:cNvGrpSpPr/>
          <p:nvPr/>
        </p:nvGrpSpPr>
        <p:grpSpPr>
          <a:xfrm>
            <a:off x="6632773" y="2369540"/>
            <a:ext cx="2918589" cy="1115310"/>
            <a:chOff x="1380894" y="2712229"/>
            <a:chExt cx="2918589" cy="1115310"/>
          </a:xfrm>
        </p:grpSpPr>
        <p:sp>
          <p:nvSpPr>
            <p:cNvPr id="48" name="Text Box 10">
              <a:extLst>
                <a:ext uri="{FF2B5EF4-FFF2-40B4-BE49-F238E27FC236}">
                  <a16:creationId xmlns:a16="http://schemas.microsoft.com/office/drawing/2014/main" id="{05249005-D240-4EDD-9E34-A953DC6CF5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B04B858-2B55-41C9-88C3-2CDC6B4277F8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42036D-3DCF-4B73-A372-F73A2F112147}"/>
              </a:ext>
            </a:extLst>
          </p:cNvPr>
          <p:cNvGrpSpPr/>
          <p:nvPr/>
        </p:nvGrpSpPr>
        <p:grpSpPr>
          <a:xfrm>
            <a:off x="6632773" y="4198340"/>
            <a:ext cx="2918589" cy="1115310"/>
            <a:chOff x="1380894" y="2712229"/>
            <a:chExt cx="2918589" cy="1115310"/>
          </a:xfrm>
        </p:grpSpPr>
        <p:sp>
          <p:nvSpPr>
            <p:cNvPr id="51" name="Text Box 10">
              <a:extLst>
                <a:ext uri="{FF2B5EF4-FFF2-40B4-BE49-F238E27FC236}">
                  <a16:creationId xmlns:a16="http://schemas.microsoft.com/office/drawing/2014/main" id="{AE277F17-67A6-4EA2-AD9B-37460583A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4824083-BBCC-4100-8A52-9822BB1D197D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33AD92D-3996-48F4-B194-A13E90ED6B5C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B9DEE86C-1C17-4DE0-BC72-F0902B63063B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CC795A9B-EB66-46D6-93E3-1E50F9518284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85AE0D7C-C6C7-4EC8-B819-BA102BF457A0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BFE186C6-6AD8-4CCE-A4A8-F3DEC984BDEE}"/>
              </a:ext>
            </a:extLst>
          </p:cNvPr>
          <p:cNvSpPr/>
          <p:nvPr/>
        </p:nvSpPr>
        <p:spPr>
          <a:xfrm>
            <a:off x="1311600" y="398708"/>
            <a:ext cx="32720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工作亮点展示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圆角矩形 3"/>
          <p:cNvSpPr>
            <a:spLocks noChangeAspect="1" noChangeArrowheads="1"/>
          </p:cNvSpPr>
          <p:nvPr/>
        </p:nvSpPr>
        <p:spPr bwMode="auto">
          <a:xfrm>
            <a:off x="1418530" y="2054326"/>
            <a:ext cx="539750" cy="53975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sz="28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89" name="圆角矩形 4"/>
          <p:cNvSpPr>
            <a:spLocks noChangeAspect="1" noChangeArrowheads="1"/>
          </p:cNvSpPr>
          <p:nvPr/>
        </p:nvSpPr>
        <p:spPr bwMode="auto">
          <a:xfrm>
            <a:off x="1418530" y="3392588"/>
            <a:ext cx="539750" cy="5413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sz="28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90" name="圆角矩形 5"/>
          <p:cNvSpPr>
            <a:spLocks noChangeAspect="1" noChangeArrowheads="1"/>
          </p:cNvSpPr>
          <p:nvPr/>
        </p:nvSpPr>
        <p:spPr bwMode="auto">
          <a:xfrm>
            <a:off x="1418530" y="4806950"/>
            <a:ext cx="539750" cy="53975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zh-CN" altLang="en-US" sz="28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97" name="圆角矩形 13"/>
          <p:cNvSpPr>
            <a:spLocks noChangeAspect="1" noChangeArrowheads="1"/>
          </p:cNvSpPr>
          <p:nvPr/>
        </p:nvSpPr>
        <p:spPr bwMode="auto">
          <a:xfrm>
            <a:off x="6676330" y="2054326"/>
            <a:ext cx="539750" cy="53975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lang="zh-CN" altLang="en-US" sz="28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98" name="圆角矩形 14"/>
          <p:cNvSpPr>
            <a:spLocks noChangeAspect="1" noChangeArrowheads="1"/>
          </p:cNvSpPr>
          <p:nvPr/>
        </p:nvSpPr>
        <p:spPr bwMode="auto">
          <a:xfrm>
            <a:off x="6676330" y="4806950"/>
            <a:ext cx="539750" cy="53975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endParaRPr lang="zh-CN" altLang="en-US" sz="28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405" name="圆角矩形 21"/>
          <p:cNvSpPr>
            <a:spLocks noChangeAspect="1" noChangeArrowheads="1"/>
          </p:cNvSpPr>
          <p:nvPr/>
        </p:nvSpPr>
        <p:spPr bwMode="auto">
          <a:xfrm>
            <a:off x="6676330" y="3392588"/>
            <a:ext cx="539750" cy="5413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endParaRPr lang="zh-CN" altLang="en-US" sz="28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166694" y="2296458"/>
            <a:ext cx="3684526" cy="543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114722" y="1978226"/>
            <a:ext cx="37739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166694" y="3662345"/>
            <a:ext cx="3684526" cy="543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14722" y="3344113"/>
            <a:ext cx="37739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2204106" y="5051866"/>
            <a:ext cx="3684526" cy="543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52134" y="4733634"/>
            <a:ext cx="37739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7354556" y="2372558"/>
            <a:ext cx="3684526" cy="543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02584" y="2054326"/>
            <a:ext cx="37739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7354556" y="3738445"/>
            <a:ext cx="3684526" cy="543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302584" y="3420213"/>
            <a:ext cx="37739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FB8D616-BF05-4535-B3DF-F5EDFB121D00}"/>
              </a:ext>
            </a:extLst>
          </p:cNvPr>
          <p:cNvGrpSpPr/>
          <p:nvPr/>
        </p:nvGrpSpPr>
        <p:grpSpPr>
          <a:xfrm>
            <a:off x="7339996" y="4809734"/>
            <a:ext cx="3773910" cy="861394"/>
            <a:chOff x="7306543" y="5278085"/>
            <a:chExt cx="3773910" cy="861394"/>
          </a:xfrm>
        </p:grpSpPr>
        <p:sp>
          <p:nvSpPr>
            <p:cNvPr id="37" name="Text Box 10"/>
            <p:cNvSpPr txBox="1">
              <a:spLocks noChangeArrowheads="1"/>
            </p:cNvSpPr>
            <p:nvPr/>
          </p:nvSpPr>
          <p:spPr bwMode="auto">
            <a:xfrm>
              <a:off x="7358515" y="5596317"/>
              <a:ext cx="3684526" cy="5431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306543" y="5278085"/>
              <a:ext cx="37739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88ACE25-E054-41C4-8C6E-F3EBA87212A1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22DAEC92-A460-4F9C-8037-E9DBF5E8A7AE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320F5350-D412-4939-A31A-5FE1C4054F1C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B8713D58-AEAF-4D06-AF06-694771063BAA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69F5F331-7EB7-4409-A38E-133C53377166}"/>
              </a:ext>
            </a:extLst>
          </p:cNvPr>
          <p:cNvSpPr/>
          <p:nvPr/>
        </p:nvSpPr>
        <p:spPr>
          <a:xfrm>
            <a:off x="1311600" y="398708"/>
            <a:ext cx="32720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工作亮点展示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537214-375F-4210-8163-F06B0C135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350" y="0"/>
            <a:ext cx="2544699" cy="6858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8A972AC-B2AB-428B-8105-3D3DA52DCB81}"/>
              </a:ext>
            </a:extLst>
          </p:cNvPr>
          <p:cNvGrpSpPr/>
          <p:nvPr/>
        </p:nvGrpSpPr>
        <p:grpSpPr>
          <a:xfrm>
            <a:off x="4799113" y="2375704"/>
            <a:ext cx="1666754" cy="2106592"/>
            <a:chOff x="4799113" y="2375704"/>
            <a:chExt cx="1666754" cy="21065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30C2E3-9CAF-4B55-942A-0D4577B4B991}"/>
                </a:ext>
              </a:extLst>
            </p:cNvPr>
            <p:cNvSpPr/>
            <p:nvPr/>
          </p:nvSpPr>
          <p:spPr>
            <a:xfrm>
              <a:off x="4799113" y="2375704"/>
              <a:ext cx="1666754" cy="21065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3">
              <a:extLst>
                <a:ext uri="{FF2B5EF4-FFF2-40B4-BE49-F238E27FC236}">
                  <a16:creationId xmlns:a16="http://schemas.microsoft.com/office/drawing/2014/main" id="{59F04C4D-8EF5-435A-8BB4-9A5274ABFA15}"/>
                </a:ext>
              </a:extLst>
            </p:cNvPr>
            <p:cNvSpPr txBox="1"/>
            <p:nvPr/>
          </p:nvSpPr>
          <p:spPr>
            <a:xfrm>
              <a:off x="4902162" y="2705725"/>
              <a:ext cx="146065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D867B46-3F7D-4E96-AE62-492D3AFFCB9D}"/>
              </a:ext>
            </a:extLst>
          </p:cNvPr>
          <p:cNvSpPr/>
          <p:nvPr/>
        </p:nvSpPr>
        <p:spPr>
          <a:xfrm>
            <a:off x="6842605" y="2751615"/>
            <a:ext cx="32720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阶段工作计划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726A746-4B6B-4B9C-AB87-B1E0F1C1010E}"/>
              </a:ext>
            </a:extLst>
          </p:cNvPr>
          <p:cNvCxnSpPr>
            <a:cxnSpLocks/>
          </p:cNvCxnSpPr>
          <p:nvPr/>
        </p:nvCxnSpPr>
        <p:spPr>
          <a:xfrm>
            <a:off x="6907023" y="3493315"/>
            <a:ext cx="3407015" cy="0"/>
          </a:xfrm>
          <a:prstGeom prst="lin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>
            <a:extLst>
              <a:ext uri="{FF2B5EF4-FFF2-40B4-BE49-F238E27FC236}">
                <a16:creationId xmlns:a16="http://schemas.microsoft.com/office/drawing/2014/main" id="{06EF1706-A8D5-43F5-A86E-DA9E8C4CAC72}"/>
              </a:ext>
            </a:extLst>
          </p:cNvPr>
          <p:cNvSpPr txBox="1"/>
          <p:nvPr/>
        </p:nvSpPr>
        <p:spPr>
          <a:xfrm>
            <a:off x="6845886" y="3556298"/>
            <a:ext cx="3566475" cy="55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此处输入本章节基本内容，根据您的实际情况调整文字大小，模板内图片均为参考图片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09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783CFD45-15B4-4C32-857B-1423F8A549C1}"/>
              </a:ext>
            </a:extLst>
          </p:cNvPr>
          <p:cNvGrpSpPr/>
          <p:nvPr/>
        </p:nvGrpSpPr>
        <p:grpSpPr>
          <a:xfrm>
            <a:off x="868794" y="2647507"/>
            <a:ext cx="1288111" cy="1288111"/>
            <a:chOff x="868794" y="2647507"/>
            <a:chExt cx="1288111" cy="1288111"/>
          </a:xfrm>
        </p:grpSpPr>
        <p:sp>
          <p:nvSpPr>
            <p:cNvPr id="23" name="Rounded Rectangle 2"/>
            <p:cNvSpPr/>
            <p:nvPr/>
          </p:nvSpPr>
          <p:spPr>
            <a:xfrm>
              <a:off x="868794" y="2647507"/>
              <a:ext cx="1288111" cy="1288111"/>
            </a:xfrm>
            <a:prstGeom prst="roundRect">
              <a:avLst>
                <a:gd name="adj" fmla="val 1153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grpSp>
          <p:nvGrpSpPr>
            <p:cNvPr id="38" name="Group 45"/>
            <p:cNvGrpSpPr/>
            <p:nvPr/>
          </p:nvGrpSpPr>
          <p:grpSpPr>
            <a:xfrm>
              <a:off x="1262540" y="2862914"/>
              <a:ext cx="500618" cy="564652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9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0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1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1081482" y="3549031"/>
              <a:ext cx="8627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短标题 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D8D943-48EE-4468-8D39-0913FFF13724}"/>
              </a:ext>
            </a:extLst>
          </p:cNvPr>
          <p:cNvGrpSpPr/>
          <p:nvPr/>
        </p:nvGrpSpPr>
        <p:grpSpPr>
          <a:xfrm>
            <a:off x="2882651" y="2647507"/>
            <a:ext cx="1288111" cy="1288111"/>
            <a:chOff x="2882651" y="2647507"/>
            <a:chExt cx="1288111" cy="1288111"/>
          </a:xfrm>
        </p:grpSpPr>
        <p:sp>
          <p:nvSpPr>
            <p:cNvPr id="24" name="Rounded Rectangle 3"/>
            <p:cNvSpPr/>
            <p:nvPr/>
          </p:nvSpPr>
          <p:spPr>
            <a:xfrm>
              <a:off x="2882651" y="2647507"/>
              <a:ext cx="1288111" cy="1288111"/>
            </a:xfrm>
            <a:prstGeom prst="roundRect">
              <a:avLst>
                <a:gd name="adj" fmla="val 1153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28" name="Group 35"/>
            <p:cNvGrpSpPr/>
            <p:nvPr/>
          </p:nvGrpSpPr>
          <p:grpSpPr>
            <a:xfrm>
              <a:off x="3349265" y="2840340"/>
              <a:ext cx="354883" cy="646397"/>
              <a:chOff x="3536781" y="2689641"/>
              <a:chExt cx="279527" cy="509141"/>
            </a:xfrm>
            <a:solidFill>
              <a:schemeClr val="bg1"/>
            </a:solidFill>
          </p:grpSpPr>
          <p:sp>
            <p:nvSpPr>
              <p:cNvPr id="29" name="Freeform 121"/>
              <p:cNvSpPr>
                <a:spLocks noEditPoints="1"/>
              </p:cNvSpPr>
              <p:nvPr/>
            </p:nvSpPr>
            <p:spPr bwMode="auto">
              <a:xfrm>
                <a:off x="3536781" y="2689641"/>
                <a:ext cx="279527" cy="381855"/>
              </a:xfrm>
              <a:custGeom>
                <a:avLst/>
                <a:gdLst>
                  <a:gd name="T0" fmla="*/ 42 w 84"/>
                  <a:gd name="T1" fmla="*/ 5 h 115"/>
                  <a:gd name="T2" fmla="*/ 79 w 84"/>
                  <a:gd name="T3" fmla="*/ 42 h 115"/>
                  <a:gd name="T4" fmla="*/ 56 w 84"/>
                  <a:gd name="T5" fmla="*/ 111 h 115"/>
                  <a:gd name="T6" fmla="*/ 31 w 84"/>
                  <a:gd name="T7" fmla="*/ 111 h 115"/>
                  <a:gd name="T8" fmla="*/ 4 w 84"/>
                  <a:gd name="T9" fmla="*/ 42 h 115"/>
                  <a:gd name="T10" fmla="*/ 42 w 84"/>
                  <a:gd name="T11" fmla="*/ 5 h 115"/>
                  <a:gd name="T12" fmla="*/ 42 w 84"/>
                  <a:gd name="T13" fmla="*/ 0 h 115"/>
                  <a:gd name="T14" fmla="*/ 0 w 84"/>
                  <a:gd name="T15" fmla="*/ 42 h 115"/>
                  <a:gd name="T16" fmla="*/ 29 w 84"/>
                  <a:gd name="T17" fmla="*/ 115 h 115"/>
                  <a:gd name="T18" fmla="*/ 58 w 84"/>
                  <a:gd name="T19" fmla="*/ 115 h 115"/>
                  <a:gd name="T20" fmla="*/ 84 w 84"/>
                  <a:gd name="T21" fmla="*/ 42 h 115"/>
                  <a:gd name="T22" fmla="*/ 42 w 84"/>
                  <a:gd name="T2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15">
                    <a:moveTo>
                      <a:pt x="42" y="5"/>
                    </a:moveTo>
                    <a:cubicBezTo>
                      <a:pt x="63" y="5"/>
                      <a:pt x="79" y="22"/>
                      <a:pt x="79" y="42"/>
                    </a:cubicBezTo>
                    <a:cubicBezTo>
                      <a:pt x="79" y="60"/>
                      <a:pt x="60" y="101"/>
                      <a:pt x="56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3" y="95"/>
                      <a:pt x="4" y="58"/>
                      <a:pt x="4" y="42"/>
                    </a:cubicBezTo>
                    <a:cubicBezTo>
                      <a:pt x="4" y="22"/>
                      <a:pt x="21" y="5"/>
                      <a:pt x="42" y="5"/>
                    </a:cubicBezTo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3"/>
                      <a:pt x="29" y="115"/>
                      <a:pt x="29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5"/>
                      <a:pt x="84" y="63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Freeform 122"/>
              <p:cNvSpPr/>
              <p:nvPr/>
            </p:nvSpPr>
            <p:spPr bwMode="auto">
              <a:xfrm>
                <a:off x="3631621" y="3166335"/>
                <a:ext cx="97336" cy="9983"/>
              </a:xfrm>
              <a:custGeom>
                <a:avLst/>
                <a:gdLst>
                  <a:gd name="T0" fmla="*/ 1 w 29"/>
                  <a:gd name="T1" fmla="*/ 3 h 3"/>
                  <a:gd name="T2" fmla="*/ 27 w 29"/>
                  <a:gd name="T3" fmla="*/ 3 h 3"/>
                  <a:gd name="T4" fmla="*/ 29 w 29"/>
                  <a:gd name="T5" fmla="*/ 0 h 3"/>
                  <a:gd name="T6" fmla="*/ 0 w 29"/>
                  <a:gd name="T7" fmla="*/ 0 h 3"/>
                  <a:gd name="T8" fmla="*/ 1 w 2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">
                    <a:moveTo>
                      <a:pt x="1" y="3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8" y="1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1" name="Freeform 123"/>
              <p:cNvSpPr/>
              <p:nvPr/>
            </p:nvSpPr>
            <p:spPr bwMode="auto">
              <a:xfrm>
                <a:off x="3646596" y="3186302"/>
                <a:ext cx="69882" cy="12480"/>
              </a:xfrm>
              <a:custGeom>
                <a:avLst/>
                <a:gdLst>
                  <a:gd name="T0" fmla="*/ 10 w 21"/>
                  <a:gd name="T1" fmla="*/ 4 h 4"/>
                  <a:gd name="T2" fmla="*/ 21 w 21"/>
                  <a:gd name="T3" fmla="*/ 0 h 4"/>
                  <a:gd name="T4" fmla="*/ 0 w 21"/>
                  <a:gd name="T5" fmla="*/ 0 h 4"/>
                  <a:gd name="T6" fmla="*/ 10 w 2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">
                    <a:moveTo>
                      <a:pt x="10" y="4"/>
                    </a:moveTo>
                    <a:cubicBezTo>
                      <a:pt x="14" y="4"/>
                      <a:pt x="18" y="2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6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2" name="Freeform 124"/>
              <p:cNvSpPr/>
              <p:nvPr/>
            </p:nvSpPr>
            <p:spPr bwMode="auto">
              <a:xfrm>
                <a:off x="3629124" y="3086470"/>
                <a:ext cx="102328" cy="69882"/>
              </a:xfrm>
              <a:custGeom>
                <a:avLst/>
                <a:gdLst>
                  <a:gd name="T0" fmla="*/ 31 w 31"/>
                  <a:gd name="T1" fmla="*/ 0 h 21"/>
                  <a:gd name="T2" fmla="*/ 0 w 31"/>
                  <a:gd name="T3" fmla="*/ 0 h 21"/>
                  <a:gd name="T4" fmla="*/ 0 w 31"/>
                  <a:gd name="T5" fmla="*/ 19 h 21"/>
                  <a:gd name="T6" fmla="*/ 0 w 31"/>
                  <a:gd name="T7" fmla="*/ 21 h 21"/>
                  <a:gd name="T8" fmla="*/ 30 w 31"/>
                  <a:gd name="T9" fmla="*/ 21 h 21"/>
                  <a:gd name="T10" fmla="*/ 31 w 31"/>
                  <a:gd name="T11" fmla="*/ 1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31" y="20"/>
                      <a:pt x="31" y="19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3" name="Freeform 125"/>
              <p:cNvSpPr>
                <a:spLocks noEditPoints="1"/>
              </p:cNvSpPr>
              <p:nvPr/>
            </p:nvSpPr>
            <p:spPr bwMode="auto">
              <a:xfrm>
                <a:off x="3626629" y="2864345"/>
                <a:ext cx="104823" cy="207151"/>
              </a:xfrm>
              <a:custGeom>
                <a:avLst/>
                <a:gdLst>
                  <a:gd name="T0" fmla="*/ 42 w 42"/>
                  <a:gd name="T1" fmla="*/ 2 h 83"/>
                  <a:gd name="T2" fmla="*/ 42 w 42"/>
                  <a:gd name="T3" fmla="*/ 2 h 83"/>
                  <a:gd name="T4" fmla="*/ 42 w 42"/>
                  <a:gd name="T5" fmla="*/ 2 h 83"/>
                  <a:gd name="T6" fmla="*/ 37 w 42"/>
                  <a:gd name="T7" fmla="*/ 0 h 83"/>
                  <a:gd name="T8" fmla="*/ 20 w 42"/>
                  <a:gd name="T9" fmla="*/ 6 h 83"/>
                  <a:gd name="T10" fmla="*/ 5 w 42"/>
                  <a:gd name="T11" fmla="*/ 0 h 83"/>
                  <a:gd name="T12" fmla="*/ 0 w 42"/>
                  <a:gd name="T13" fmla="*/ 1 h 83"/>
                  <a:gd name="T14" fmla="*/ 0 w 42"/>
                  <a:gd name="T15" fmla="*/ 2 h 83"/>
                  <a:gd name="T16" fmla="*/ 0 w 42"/>
                  <a:gd name="T17" fmla="*/ 2 h 83"/>
                  <a:gd name="T18" fmla="*/ 18 w 42"/>
                  <a:gd name="T19" fmla="*/ 83 h 83"/>
                  <a:gd name="T20" fmla="*/ 24 w 42"/>
                  <a:gd name="T21" fmla="*/ 83 h 83"/>
                  <a:gd name="T22" fmla="*/ 42 w 42"/>
                  <a:gd name="T23" fmla="*/ 2 h 83"/>
                  <a:gd name="T24" fmla="*/ 42 w 42"/>
                  <a:gd name="T25" fmla="*/ 2 h 83"/>
                  <a:gd name="T26" fmla="*/ 42 w 42"/>
                  <a:gd name="T27" fmla="*/ 2 h 83"/>
                  <a:gd name="T28" fmla="*/ 21 w 42"/>
                  <a:gd name="T29" fmla="*/ 73 h 83"/>
                  <a:gd name="T30" fmla="*/ 5 w 42"/>
                  <a:gd name="T31" fmla="*/ 4 h 83"/>
                  <a:gd name="T32" fmla="*/ 20 w 42"/>
                  <a:gd name="T33" fmla="*/ 9 h 83"/>
                  <a:gd name="T34" fmla="*/ 37 w 42"/>
                  <a:gd name="T35" fmla="*/ 4 h 83"/>
                  <a:gd name="T36" fmla="*/ 21 w 42"/>
                  <a:gd name="T37" fmla="*/ 7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83">
                    <a:moveTo>
                      <a:pt x="42" y="2"/>
                    </a:moveTo>
                    <a:lnTo>
                      <a:pt x="42" y="2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20" y="6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8" y="83"/>
                    </a:lnTo>
                    <a:lnTo>
                      <a:pt x="24" y="83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2" y="2"/>
                    </a:lnTo>
                    <a:close/>
                    <a:moveTo>
                      <a:pt x="21" y="73"/>
                    </a:moveTo>
                    <a:lnTo>
                      <a:pt x="5" y="4"/>
                    </a:lnTo>
                    <a:lnTo>
                      <a:pt x="20" y="9"/>
                    </a:lnTo>
                    <a:lnTo>
                      <a:pt x="37" y="4"/>
                    </a:lnTo>
                    <a:lnTo>
                      <a:pt x="21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3095339" y="3549819"/>
              <a:ext cx="8627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短标题 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8EE582A-6864-41CA-A3EB-EBCBF483F032}"/>
              </a:ext>
            </a:extLst>
          </p:cNvPr>
          <p:cNvGrpSpPr/>
          <p:nvPr/>
        </p:nvGrpSpPr>
        <p:grpSpPr>
          <a:xfrm>
            <a:off x="868794" y="4661365"/>
            <a:ext cx="1288111" cy="1288111"/>
            <a:chOff x="868794" y="4661365"/>
            <a:chExt cx="1288111" cy="1288111"/>
          </a:xfrm>
        </p:grpSpPr>
        <p:sp>
          <p:nvSpPr>
            <p:cNvPr id="25" name="Rounded Rectangle 5"/>
            <p:cNvSpPr/>
            <p:nvPr/>
          </p:nvSpPr>
          <p:spPr>
            <a:xfrm>
              <a:off x="868794" y="4661365"/>
              <a:ext cx="1288111" cy="1288111"/>
            </a:xfrm>
            <a:prstGeom prst="roundRect">
              <a:avLst>
                <a:gd name="adj" fmla="val 1153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7" name="Freeform 104"/>
            <p:cNvSpPr>
              <a:spLocks noEditPoints="1"/>
            </p:cNvSpPr>
            <p:nvPr/>
          </p:nvSpPr>
          <p:spPr bwMode="auto">
            <a:xfrm>
              <a:off x="1269907" y="4923689"/>
              <a:ext cx="485886" cy="479812"/>
            </a:xfrm>
            <a:custGeom>
              <a:avLst/>
              <a:gdLst>
                <a:gd name="T0" fmla="*/ 53 w 120"/>
                <a:gd name="T1" fmla="*/ 35 h 118"/>
                <a:gd name="T2" fmla="*/ 47 w 120"/>
                <a:gd name="T3" fmla="*/ 9 h 118"/>
                <a:gd name="T4" fmla="*/ 21 w 120"/>
                <a:gd name="T5" fmla="*/ 2 h 118"/>
                <a:gd name="T6" fmla="*/ 36 w 120"/>
                <a:gd name="T7" fmla="*/ 17 h 118"/>
                <a:gd name="T8" fmla="*/ 32 w 120"/>
                <a:gd name="T9" fmla="*/ 32 h 118"/>
                <a:gd name="T10" fmla="*/ 17 w 120"/>
                <a:gd name="T11" fmla="*/ 36 h 118"/>
                <a:gd name="T12" fmla="*/ 2 w 120"/>
                <a:gd name="T13" fmla="*/ 21 h 118"/>
                <a:gd name="T14" fmla="*/ 9 w 120"/>
                <a:gd name="T15" fmla="*/ 47 h 118"/>
                <a:gd name="T16" fmla="*/ 36 w 120"/>
                <a:gd name="T17" fmla="*/ 53 h 118"/>
                <a:gd name="T18" fmla="*/ 36 w 120"/>
                <a:gd name="T19" fmla="*/ 53 h 118"/>
                <a:gd name="T20" fmla="*/ 98 w 120"/>
                <a:gd name="T21" fmla="*/ 115 h 118"/>
                <a:gd name="T22" fmla="*/ 107 w 120"/>
                <a:gd name="T23" fmla="*/ 118 h 118"/>
                <a:gd name="T24" fmla="*/ 115 w 120"/>
                <a:gd name="T25" fmla="*/ 115 h 118"/>
                <a:gd name="T26" fmla="*/ 115 w 120"/>
                <a:gd name="T27" fmla="*/ 97 h 118"/>
                <a:gd name="T28" fmla="*/ 53 w 120"/>
                <a:gd name="T29" fmla="*/ 35 h 118"/>
                <a:gd name="T30" fmla="*/ 108 w 120"/>
                <a:gd name="T31" fmla="*/ 113 h 118"/>
                <a:gd name="T32" fmla="*/ 103 w 120"/>
                <a:gd name="T33" fmla="*/ 108 h 118"/>
                <a:gd name="T34" fmla="*/ 108 w 120"/>
                <a:gd name="T35" fmla="*/ 103 h 118"/>
                <a:gd name="T36" fmla="*/ 113 w 120"/>
                <a:gd name="T37" fmla="*/ 108 h 118"/>
                <a:gd name="T38" fmla="*/ 108 w 120"/>
                <a:gd name="T39" fmla="*/ 11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18">
                  <a:moveTo>
                    <a:pt x="53" y="35"/>
                  </a:moveTo>
                  <a:cubicBezTo>
                    <a:pt x="56" y="26"/>
                    <a:pt x="54" y="16"/>
                    <a:pt x="47" y="9"/>
                  </a:cubicBezTo>
                  <a:cubicBezTo>
                    <a:pt x="40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40"/>
                    <a:pt x="9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0" y="117"/>
                    <a:pt x="103" y="118"/>
                    <a:pt x="107" y="118"/>
                  </a:cubicBezTo>
                  <a:cubicBezTo>
                    <a:pt x="110" y="118"/>
                    <a:pt x="113" y="117"/>
                    <a:pt x="115" y="115"/>
                  </a:cubicBezTo>
                  <a:cubicBezTo>
                    <a:pt x="120" y="110"/>
                    <a:pt x="120" y="102"/>
                    <a:pt x="115" y="97"/>
                  </a:cubicBezTo>
                  <a:lnTo>
                    <a:pt x="53" y="35"/>
                  </a:lnTo>
                  <a:close/>
                  <a:moveTo>
                    <a:pt x="108" y="113"/>
                  </a:moveTo>
                  <a:cubicBezTo>
                    <a:pt x="105" y="113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ubicBezTo>
                    <a:pt x="110" y="103"/>
                    <a:pt x="113" y="105"/>
                    <a:pt x="113" y="108"/>
                  </a:cubicBezTo>
                  <a:cubicBezTo>
                    <a:pt x="113" y="110"/>
                    <a:pt x="110" y="113"/>
                    <a:pt x="108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81482" y="5524563"/>
              <a:ext cx="8627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短标题 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31528C-A9F5-449D-946E-AAE7EC0210BC}"/>
              </a:ext>
            </a:extLst>
          </p:cNvPr>
          <p:cNvGrpSpPr/>
          <p:nvPr/>
        </p:nvGrpSpPr>
        <p:grpSpPr>
          <a:xfrm>
            <a:off x="2882651" y="4661365"/>
            <a:ext cx="1288111" cy="1288111"/>
            <a:chOff x="2882651" y="4661365"/>
            <a:chExt cx="1288111" cy="1288111"/>
          </a:xfrm>
        </p:grpSpPr>
        <p:sp>
          <p:nvSpPr>
            <p:cNvPr id="26" name="Rounded Rectangle 6"/>
            <p:cNvSpPr/>
            <p:nvPr/>
          </p:nvSpPr>
          <p:spPr>
            <a:xfrm>
              <a:off x="2882651" y="4661365"/>
              <a:ext cx="1288111" cy="1288111"/>
            </a:xfrm>
            <a:prstGeom prst="roundRect">
              <a:avLst>
                <a:gd name="adj" fmla="val 1153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34" name="Group 41"/>
            <p:cNvGrpSpPr/>
            <p:nvPr/>
          </p:nvGrpSpPr>
          <p:grpSpPr>
            <a:xfrm>
              <a:off x="3314268" y="4880448"/>
              <a:ext cx="424876" cy="422421"/>
              <a:chOff x="6559551" y="1588"/>
              <a:chExt cx="274637" cy="273050"/>
            </a:xfrm>
            <a:solidFill>
              <a:schemeClr val="bg1"/>
            </a:solidFill>
          </p:grpSpPr>
          <p:sp>
            <p:nvSpPr>
              <p:cNvPr id="35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6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7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3095339" y="5525350"/>
              <a:ext cx="8627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短标题 </a:t>
              </a:r>
            </a:p>
          </p:txBody>
        </p:sp>
      </p:grpSp>
      <p:cxnSp>
        <p:nvCxnSpPr>
          <p:cNvPr id="56" name="直接连接符 55"/>
          <p:cNvCxnSpPr>
            <a:cxnSpLocks/>
          </p:cNvCxnSpPr>
          <p:nvPr/>
        </p:nvCxnSpPr>
        <p:spPr>
          <a:xfrm>
            <a:off x="4955564" y="3859454"/>
            <a:ext cx="64793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440FB9-C1EE-4978-B810-F910778BAC3D}"/>
              </a:ext>
            </a:extLst>
          </p:cNvPr>
          <p:cNvGrpSpPr/>
          <p:nvPr/>
        </p:nvGrpSpPr>
        <p:grpSpPr>
          <a:xfrm>
            <a:off x="5703799" y="4139074"/>
            <a:ext cx="594227" cy="597637"/>
            <a:chOff x="5727384" y="4146884"/>
            <a:chExt cx="594227" cy="597637"/>
          </a:xfrm>
        </p:grpSpPr>
        <p:sp>
          <p:nvSpPr>
            <p:cNvPr id="59" name="Oval 13"/>
            <p:cNvSpPr/>
            <p:nvPr/>
          </p:nvSpPr>
          <p:spPr>
            <a:xfrm>
              <a:off x="5727384" y="4146884"/>
              <a:ext cx="594227" cy="5976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63"/>
            <p:cNvSpPr>
              <a:spLocks noEditPoints="1"/>
            </p:cNvSpPr>
            <p:nvPr/>
          </p:nvSpPr>
          <p:spPr bwMode="auto">
            <a:xfrm>
              <a:off x="5917488" y="4300925"/>
              <a:ext cx="214018" cy="289554"/>
            </a:xfrm>
            <a:custGeom>
              <a:avLst/>
              <a:gdLst>
                <a:gd name="T0" fmla="*/ 92 w 102"/>
                <a:gd name="T1" fmla="*/ 0 h 138"/>
                <a:gd name="T2" fmla="*/ 10 w 102"/>
                <a:gd name="T3" fmla="*/ 0 h 138"/>
                <a:gd name="T4" fmla="*/ 0 w 102"/>
                <a:gd name="T5" fmla="*/ 10 h 138"/>
                <a:gd name="T6" fmla="*/ 0 w 102"/>
                <a:gd name="T7" fmla="*/ 129 h 138"/>
                <a:gd name="T8" fmla="*/ 10 w 102"/>
                <a:gd name="T9" fmla="*/ 138 h 138"/>
                <a:gd name="T10" fmla="*/ 92 w 102"/>
                <a:gd name="T11" fmla="*/ 138 h 138"/>
                <a:gd name="T12" fmla="*/ 102 w 102"/>
                <a:gd name="T13" fmla="*/ 129 h 138"/>
                <a:gd name="T14" fmla="*/ 102 w 102"/>
                <a:gd name="T15" fmla="*/ 10 h 138"/>
                <a:gd name="T16" fmla="*/ 92 w 102"/>
                <a:gd name="T17" fmla="*/ 0 h 138"/>
                <a:gd name="T18" fmla="*/ 51 w 102"/>
                <a:gd name="T19" fmla="*/ 135 h 138"/>
                <a:gd name="T20" fmla="*/ 45 w 102"/>
                <a:gd name="T21" fmla="*/ 129 h 138"/>
                <a:gd name="T22" fmla="*/ 51 w 102"/>
                <a:gd name="T23" fmla="*/ 124 h 138"/>
                <a:gd name="T24" fmla="*/ 57 w 102"/>
                <a:gd name="T25" fmla="*/ 129 h 138"/>
                <a:gd name="T26" fmla="*/ 51 w 102"/>
                <a:gd name="T27" fmla="*/ 135 h 138"/>
                <a:gd name="T28" fmla="*/ 92 w 102"/>
                <a:gd name="T29" fmla="*/ 119 h 138"/>
                <a:gd name="T30" fmla="*/ 10 w 102"/>
                <a:gd name="T31" fmla="*/ 119 h 138"/>
                <a:gd name="T32" fmla="*/ 10 w 102"/>
                <a:gd name="T33" fmla="*/ 11 h 138"/>
                <a:gd name="T34" fmla="*/ 92 w 102"/>
                <a:gd name="T35" fmla="*/ 11 h 138"/>
                <a:gd name="T36" fmla="*/ 92 w 102"/>
                <a:gd name="T37" fmla="*/ 11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138">
                  <a:moveTo>
                    <a:pt x="9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4"/>
                    <a:pt x="5" y="138"/>
                    <a:pt x="10" y="138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97" y="138"/>
                    <a:pt x="102" y="134"/>
                    <a:pt x="102" y="12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4"/>
                    <a:pt x="97" y="0"/>
                    <a:pt x="92" y="0"/>
                  </a:cubicBezTo>
                  <a:close/>
                  <a:moveTo>
                    <a:pt x="51" y="135"/>
                  </a:moveTo>
                  <a:cubicBezTo>
                    <a:pt x="48" y="135"/>
                    <a:pt x="45" y="132"/>
                    <a:pt x="45" y="129"/>
                  </a:cubicBezTo>
                  <a:cubicBezTo>
                    <a:pt x="45" y="126"/>
                    <a:pt x="48" y="124"/>
                    <a:pt x="51" y="124"/>
                  </a:cubicBezTo>
                  <a:cubicBezTo>
                    <a:pt x="54" y="124"/>
                    <a:pt x="57" y="126"/>
                    <a:pt x="57" y="129"/>
                  </a:cubicBezTo>
                  <a:cubicBezTo>
                    <a:pt x="57" y="132"/>
                    <a:pt x="54" y="135"/>
                    <a:pt x="51" y="135"/>
                  </a:cubicBezTo>
                  <a:close/>
                  <a:moveTo>
                    <a:pt x="92" y="119"/>
                  </a:moveTo>
                  <a:cubicBezTo>
                    <a:pt x="10" y="119"/>
                    <a:pt x="10" y="119"/>
                    <a:pt x="10" y="11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2" y="11"/>
                    <a:pt x="92" y="11"/>
                    <a:pt x="92" y="11"/>
                  </a:cubicBezTo>
                  <a:lnTo>
                    <a:pt x="92" y="1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9B4C8B4-5266-4C6C-9859-B902C91CD6CF}"/>
              </a:ext>
            </a:extLst>
          </p:cNvPr>
          <p:cNvGrpSpPr/>
          <p:nvPr/>
        </p:nvGrpSpPr>
        <p:grpSpPr>
          <a:xfrm>
            <a:off x="5050040" y="4857320"/>
            <a:ext cx="1901745" cy="1079915"/>
            <a:chOff x="7306543" y="5278085"/>
            <a:chExt cx="3773910" cy="1079915"/>
          </a:xfrm>
        </p:grpSpPr>
        <p:sp>
          <p:nvSpPr>
            <p:cNvPr id="69" name="Text Box 10">
              <a:extLst>
                <a:ext uri="{FF2B5EF4-FFF2-40B4-BE49-F238E27FC236}">
                  <a16:creationId xmlns:a16="http://schemas.microsoft.com/office/drawing/2014/main" id="{B657DEC7-3808-4275-8AC6-4AB917EAD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8516" y="5596317"/>
              <a:ext cx="3684527" cy="7616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75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</a:t>
              </a: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D283F49-3EFC-4754-A919-DCFD38B054D8}"/>
                </a:ext>
              </a:extLst>
            </p:cNvPr>
            <p:cNvSpPr/>
            <p:nvPr/>
          </p:nvSpPr>
          <p:spPr>
            <a:xfrm>
              <a:off x="7306543" y="5278085"/>
              <a:ext cx="37739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C881E2-D162-4F2C-B794-413968164385}"/>
              </a:ext>
            </a:extLst>
          </p:cNvPr>
          <p:cNvGrpSpPr/>
          <p:nvPr/>
        </p:nvGrpSpPr>
        <p:grpSpPr>
          <a:xfrm>
            <a:off x="7903002" y="4121257"/>
            <a:ext cx="594227" cy="597637"/>
            <a:chOff x="7849089" y="4122974"/>
            <a:chExt cx="594227" cy="597637"/>
          </a:xfrm>
        </p:grpSpPr>
        <p:sp>
          <p:nvSpPr>
            <p:cNvPr id="62" name="Oval 7"/>
            <p:cNvSpPr/>
            <p:nvPr/>
          </p:nvSpPr>
          <p:spPr>
            <a:xfrm>
              <a:off x="7849089" y="4122974"/>
              <a:ext cx="594227" cy="5976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64"/>
            <p:cNvSpPr>
              <a:spLocks noEditPoints="1"/>
            </p:cNvSpPr>
            <p:nvPr/>
          </p:nvSpPr>
          <p:spPr bwMode="auto">
            <a:xfrm>
              <a:off x="7981886" y="4277944"/>
              <a:ext cx="310271" cy="296248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FE75B4D-211E-435D-A199-B7292C5FC2E4}"/>
              </a:ext>
            </a:extLst>
          </p:cNvPr>
          <p:cNvGrpSpPr/>
          <p:nvPr/>
        </p:nvGrpSpPr>
        <p:grpSpPr>
          <a:xfrm>
            <a:off x="7249242" y="4875136"/>
            <a:ext cx="1901745" cy="1079915"/>
            <a:chOff x="7306543" y="5278085"/>
            <a:chExt cx="3773910" cy="1079915"/>
          </a:xfrm>
        </p:grpSpPr>
        <p:sp>
          <p:nvSpPr>
            <p:cNvPr id="72" name="Text Box 10">
              <a:extLst>
                <a:ext uri="{FF2B5EF4-FFF2-40B4-BE49-F238E27FC236}">
                  <a16:creationId xmlns:a16="http://schemas.microsoft.com/office/drawing/2014/main" id="{FB2A00B2-3F9E-4239-937F-43BC9B92A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8516" y="5596317"/>
              <a:ext cx="3684527" cy="7616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75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</a:t>
              </a: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FE60B37-5F74-4786-8525-5B0310FCC19E}"/>
                </a:ext>
              </a:extLst>
            </p:cNvPr>
            <p:cNvSpPr/>
            <p:nvPr/>
          </p:nvSpPr>
          <p:spPr>
            <a:xfrm>
              <a:off x="7306543" y="5278085"/>
              <a:ext cx="37739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89597F1-A259-432C-A101-667FAC18F78C}"/>
              </a:ext>
            </a:extLst>
          </p:cNvPr>
          <p:cNvGrpSpPr/>
          <p:nvPr/>
        </p:nvGrpSpPr>
        <p:grpSpPr>
          <a:xfrm>
            <a:off x="10102204" y="4119541"/>
            <a:ext cx="594227" cy="597637"/>
            <a:chOff x="10210733" y="4119541"/>
            <a:chExt cx="594227" cy="597637"/>
          </a:xfrm>
        </p:grpSpPr>
        <p:sp>
          <p:nvSpPr>
            <p:cNvPr id="65" name="Oval 5"/>
            <p:cNvSpPr/>
            <p:nvPr/>
          </p:nvSpPr>
          <p:spPr>
            <a:xfrm>
              <a:off x="10210733" y="4119541"/>
              <a:ext cx="594227" cy="5976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66" name="Group 40"/>
            <p:cNvGrpSpPr/>
            <p:nvPr/>
          </p:nvGrpSpPr>
          <p:grpSpPr>
            <a:xfrm>
              <a:off x="10331882" y="4281753"/>
              <a:ext cx="353172" cy="262091"/>
              <a:chOff x="5129089" y="3156352"/>
              <a:chExt cx="474198" cy="351905"/>
            </a:xfrm>
            <a:solidFill>
              <a:schemeClr val="bg1"/>
            </a:solidFill>
          </p:grpSpPr>
          <p:sp>
            <p:nvSpPr>
              <p:cNvPr id="67" name="Freeform 66"/>
              <p:cNvSpPr>
                <a:spLocks noEditPoints="1"/>
              </p:cNvSpPr>
              <p:nvPr/>
            </p:nvSpPr>
            <p:spPr bwMode="auto">
              <a:xfrm>
                <a:off x="5139073" y="3156352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 bwMode="auto">
              <a:xfrm>
                <a:off x="5129089" y="3448358"/>
                <a:ext cx="474198" cy="59899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95745EF-FF28-4188-91D8-2BEF1943B86E}"/>
              </a:ext>
            </a:extLst>
          </p:cNvPr>
          <p:cNvGrpSpPr/>
          <p:nvPr/>
        </p:nvGrpSpPr>
        <p:grpSpPr>
          <a:xfrm>
            <a:off x="9448445" y="4876853"/>
            <a:ext cx="1901745" cy="1079915"/>
            <a:chOff x="7306543" y="5278085"/>
            <a:chExt cx="3773910" cy="1079915"/>
          </a:xfrm>
        </p:grpSpPr>
        <p:sp>
          <p:nvSpPr>
            <p:cNvPr id="75" name="Text Box 10">
              <a:extLst>
                <a:ext uri="{FF2B5EF4-FFF2-40B4-BE49-F238E27FC236}">
                  <a16:creationId xmlns:a16="http://schemas.microsoft.com/office/drawing/2014/main" id="{B92755E2-F7A8-4FD9-8E25-69E190FBD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8516" y="5596317"/>
              <a:ext cx="3684527" cy="7616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75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</a:t>
              </a: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FA78FF72-4B3D-4AFD-8FA4-221F12C9A4C9}"/>
                </a:ext>
              </a:extLst>
            </p:cNvPr>
            <p:cNvSpPr/>
            <p:nvPr/>
          </p:nvSpPr>
          <p:spPr>
            <a:xfrm>
              <a:off x="7306543" y="5278085"/>
              <a:ext cx="37739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77" name="Text Box 10">
            <a:extLst>
              <a:ext uri="{FF2B5EF4-FFF2-40B4-BE49-F238E27FC236}">
                <a16:creationId xmlns:a16="http://schemas.microsoft.com/office/drawing/2014/main" id="{AEB60722-F030-4153-AC8F-6DBCA0CA3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932" y="2607674"/>
            <a:ext cx="6443984" cy="1048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</a:pPr>
            <a:r>
              <a:rPr lang="zh-CN" altLang="en-US" sz="1100" dirty="0">
                <a:cs typeface="+mn-ea"/>
                <a:sym typeface="+mn-lt"/>
              </a:rPr>
              <a:t>点击此处输入您的文字内容，对本页主题进行详细描述，提供充分的数据或事项作为依据。本模板内所有图片及字体仅供参考，请根据您的实际情况替换或更改图片或字体。点击此处输入您的文字内容，对本页主题进行详细描述，提供充分的数据或事项作为依据。本模板内所有图片及字体仅供参考，请根据您的实际情况替换或更改图片或字体。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9722BFA-34BE-483E-9783-C66A1F6E8297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3A7B23F-777E-4D90-9BDF-98368B6A6CEB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4599AEC1-F734-49E4-904A-707FF4567717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EDBF9CCA-1B29-4CAB-A544-614C480BB4CB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5A0651B2-D561-4342-8780-C602BA4F0B97}"/>
              </a:ext>
            </a:extLst>
          </p:cNvPr>
          <p:cNvSpPr/>
          <p:nvPr/>
        </p:nvSpPr>
        <p:spPr>
          <a:xfrm>
            <a:off x="1311600" y="398708"/>
            <a:ext cx="32720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阶段工作计划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6119248" y="1397000"/>
            <a:ext cx="0" cy="546100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964253" y="2103008"/>
            <a:ext cx="309993" cy="30999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964253" y="3012213"/>
            <a:ext cx="309993" cy="30999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64253" y="3913914"/>
            <a:ext cx="309993" cy="30999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64253" y="4693808"/>
            <a:ext cx="309993" cy="30999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64253" y="5551058"/>
            <a:ext cx="309993" cy="30999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cxnSp>
        <p:nvCxnSpPr>
          <p:cNvPr id="3" name="Elbow Connector 2"/>
          <p:cNvCxnSpPr>
            <a:stCxn id="8" idx="2"/>
          </p:cNvCxnSpPr>
          <p:nvPr/>
        </p:nvCxnSpPr>
        <p:spPr>
          <a:xfrm rot="10800000" flipV="1">
            <a:off x="908961" y="2258004"/>
            <a:ext cx="5055293" cy="52068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9" idx="6"/>
          </p:cNvCxnSpPr>
          <p:nvPr/>
        </p:nvCxnSpPr>
        <p:spPr>
          <a:xfrm>
            <a:off x="6274245" y="3167210"/>
            <a:ext cx="4800155" cy="377501"/>
          </a:xfrm>
          <a:prstGeom prst="bentConnector3">
            <a:avLst>
              <a:gd name="adj1" fmla="val 3121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10" idx="2"/>
          </p:cNvCxnSpPr>
          <p:nvPr/>
        </p:nvCxnSpPr>
        <p:spPr>
          <a:xfrm rot="10800000" flipV="1">
            <a:off x="2165687" y="4068910"/>
            <a:ext cx="3798567" cy="319695"/>
          </a:xfrm>
          <a:prstGeom prst="bentConnector3">
            <a:avLst>
              <a:gd name="adj1" fmla="val 17904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11" idx="6"/>
          </p:cNvCxnSpPr>
          <p:nvPr/>
        </p:nvCxnSpPr>
        <p:spPr>
          <a:xfrm>
            <a:off x="6274246" y="4848805"/>
            <a:ext cx="4787677" cy="813327"/>
          </a:xfrm>
          <a:prstGeom prst="bentConnector3">
            <a:avLst>
              <a:gd name="adj1" fmla="val 31962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2" idx="2"/>
          </p:cNvCxnSpPr>
          <p:nvPr/>
        </p:nvCxnSpPr>
        <p:spPr>
          <a:xfrm rot="10800000" flipV="1">
            <a:off x="757215" y="5706053"/>
            <a:ext cx="5207039" cy="358196"/>
          </a:xfrm>
          <a:prstGeom prst="bentConnector3">
            <a:avLst>
              <a:gd name="adj1" fmla="val 37073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3386585" y="1445539"/>
            <a:ext cx="524595" cy="5245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490619" y="2992106"/>
            <a:ext cx="524595" cy="5245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745043" y="4900188"/>
            <a:ext cx="524595" cy="5245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7967179" y="1840718"/>
            <a:ext cx="524595" cy="5245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4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896313" y="4128484"/>
            <a:ext cx="524595" cy="5245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5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7967179" y="2467018"/>
            <a:ext cx="2648779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614510" y="1893231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621449" y="1876652"/>
            <a:ext cx="2648779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81810" y="1513774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1707244" y="3461869"/>
            <a:ext cx="2648779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67605" y="3098991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960370" y="5158392"/>
            <a:ext cx="2648779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620731" y="4795514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7924058" y="4761957"/>
            <a:ext cx="2648779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571389" y="4188170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9A6C3E5-9804-4359-90CF-B25B3A49E4EC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F3B07A54-CAA7-455E-801D-F205170B38E2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0B337BF4-3680-47DE-A3DC-DB777C25C2B7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75DB95F5-4839-421A-A5EC-97C9AC24789B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CF23DFD1-387B-4F7B-9B9F-ADEF4849052C}"/>
              </a:ext>
            </a:extLst>
          </p:cNvPr>
          <p:cNvSpPr/>
          <p:nvPr/>
        </p:nvSpPr>
        <p:spPr>
          <a:xfrm>
            <a:off x="1311600" y="398708"/>
            <a:ext cx="32720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阶段工作计划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12686" y="3120571"/>
            <a:ext cx="2220685" cy="108857"/>
            <a:chOff x="1712686" y="3120571"/>
            <a:chExt cx="2220685" cy="108857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直接连接符 28"/>
            <p:cNvCxnSpPr/>
            <p:nvPr/>
          </p:nvCxnSpPr>
          <p:spPr>
            <a:xfrm>
              <a:off x="1712686" y="3120571"/>
              <a:ext cx="2220685" cy="0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712686" y="3229428"/>
              <a:ext cx="2220685" cy="0"/>
            </a:xfrm>
            <a:prstGeom prst="line">
              <a:avLst/>
            </a:prstGeom>
            <a:grpFill/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5061858" y="3120571"/>
            <a:ext cx="2220685" cy="108857"/>
            <a:chOff x="1712686" y="3120571"/>
            <a:chExt cx="2220685" cy="108857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32" name="直接连接符 31"/>
            <p:cNvCxnSpPr/>
            <p:nvPr/>
          </p:nvCxnSpPr>
          <p:spPr>
            <a:xfrm>
              <a:off x="1712686" y="3120571"/>
              <a:ext cx="2220685" cy="0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712686" y="3229428"/>
              <a:ext cx="2220685" cy="0"/>
            </a:xfrm>
            <a:prstGeom prst="line">
              <a:avLst/>
            </a:prstGeom>
            <a:grpFill/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8438448" y="3120571"/>
            <a:ext cx="2220685" cy="108857"/>
            <a:chOff x="1712686" y="3120571"/>
            <a:chExt cx="2220685" cy="108857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712686" y="3120571"/>
              <a:ext cx="2220685" cy="0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712686" y="3229428"/>
              <a:ext cx="2220685" cy="0"/>
            </a:xfrm>
            <a:prstGeom prst="line">
              <a:avLst/>
            </a:prstGeom>
            <a:grpFill/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 Box 10">
            <a:extLst>
              <a:ext uri="{FF2B5EF4-FFF2-40B4-BE49-F238E27FC236}">
                <a16:creationId xmlns:a16="http://schemas.microsoft.com/office/drawing/2014/main" id="{7F0F9AA3-A6E9-4FC5-BDE0-F1AB1EC5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526" y="3457264"/>
            <a:ext cx="2312762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4E4555D-8149-4BB5-B195-9A8AEDFEC20A}"/>
              </a:ext>
            </a:extLst>
          </p:cNvPr>
          <p:cNvSpPr/>
          <p:nvPr/>
        </p:nvSpPr>
        <p:spPr>
          <a:xfrm>
            <a:off x="1780296" y="2599122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C0F4E5-1901-44FD-8317-F4E5DD136476}"/>
              </a:ext>
            </a:extLst>
          </p:cNvPr>
          <p:cNvSpPr/>
          <p:nvPr/>
        </p:nvSpPr>
        <p:spPr>
          <a:xfrm>
            <a:off x="5159116" y="2599122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F10DFFE-423C-4383-B5C3-DDF02AF528F6}"/>
              </a:ext>
            </a:extLst>
          </p:cNvPr>
          <p:cNvSpPr/>
          <p:nvPr/>
        </p:nvSpPr>
        <p:spPr>
          <a:xfrm>
            <a:off x="8550406" y="2599122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47" name="Text Box 10">
            <a:extLst>
              <a:ext uri="{FF2B5EF4-FFF2-40B4-BE49-F238E27FC236}">
                <a16:creationId xmlns:a16="http://schemas.microsoft.com/office/drawing/2014/main" id="{FBC4FC21-FCFE-43D8-9A03-96C9F812A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526" y="4405118"/>
            <a:ext cx="2312762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48" name="Text Box 10">
            <a:extLst>
              <a:ext uri="{FF2B5EF4-FFF2-40B4-BE49-F238E27FC236}">
                <a16:creationId xmlns:a16="http://schemas.microsoft.com/office/drawing/2014/main" id="{5C89E740-EF09-4BFB-9756-9C43C3A84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892" y="3457264"/>
            <a:ext cx="2312762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49" name="Text Box 10">
            <a:extLst>
              <a:ext uri="{FF2B5EF4-FFF2-40B4-BE49-F238E27FC236}">
                <a16:creationId xmlns:a16="http://schemas.microsoft.com/office/drawing/2014/main" id="{77837771-6154-4089-88A3-6F2E7C764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892" y="4405118"/>
            <a:ext cx="2312762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50" name="Text Box 10">
            <a:extLst>
              <a:ext uri="{FF2B5EF4-FFF2-40B4-BE49-F238E27FC236}">
                <a16:creationId xmlns:a16="http://schemas.microsoft.com/office/drawing/2014/main" id="{0B891518-3866-43C9-B5CD-0D6CF0DE5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2409" y="3457264"/>
            <a:ext cx="2312762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51" name="Text Box 10">
            <a:extLst>
              <a:ext uri="{FF2B5EF4-FFF2-40B4-BE49-F238E27FC236}">
                <a16:creationId xmlns:a16="http://schemas.microsoft.com/office/drawing/2014/main" id="{815FEB7E-3B0E-49E5-965A-2E7DD71AB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2409" y="4405118"/>
            <a:ext cx="2312762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0A03E14-480C-477D-98BB-C4FDBA970EA5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71B97FC-66FD-4446-8D46-04225116A618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C969854C-1DF7-404C-878A-9B1E375F4BB6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1021ECB-89CC-4A0D-9304-B601822B0CA5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37AD81EC-7C96-4878-8890-CA75BFEF0CBC}"/>
              </a:ext>
            </a:extLst>
          </p:cNvPr>
          <p:cNvSpPr/>
          <p:nvPr/>
        </p:nvSpPr>
        <p:spPr>
          <a:xfrm>
            <a:off x="1311600" y="398708"/>
            <a:ext cx="32720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阶段工作计划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0">
            <a:extLst>
              <a:ext uri="{FF2B5EF4-FFF2-40B4-BE49-F238E27FC236}">
                <a16:creationId xmlns:a16="http://schemas.microsoft.com/office/drawing/2014/main" id="{425E7547-ADEB-4188-AE44-86608992C741}"/>
              </a:ext>
            </a:extLst>
          </p:cNvPr>
          <p:cNvSpPr txBox="1"/>
          <p:nvPr/>
        </p:nvSpPr>
        <p:spPr>
          <a:xfrm>
            <a:off x="5270784" y="5160733"/>
            <a:ext cx="664691" cy="6232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68580" tIns="34290" rIns="68580" bIns="3429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6" name="文本框 22">
            <a:extLst>
              <a:ext uri="{FF2B5EF4-FFF2-40B4-BE49-F238E27FC236}">
                <a16:creationId xmlns:a16="http://schemas.microsoft.com/office/drawing/2014/main" id="{E412D42F-5B3D-468C-B79D-8A74CB16B9B1}"/>
              </a:ext>
            </a:extLst>
          </p:cNvPr>
          <p:cNvSpPr txBox="1"/>
          <p:nvPr/>
        </p:nvSpPr>
        <p:spPr>
          <a:xfrm>
            <a:off x="8278391" y="5160733"/>
            <a:ext cx="664690" cy="6232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68580" tIns="34290" rIns="68580" bIns="3429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7" name="文本框 23">
            <a:extLst>
              <a:ext uri="{FF2B5EF4-FFF2-40B4-BE49-F238E27FC236}">
                <a16:creationId xmlns:a16="http://schemas.microsoft.com/office/drawing/2014/main" id="{8C929C5C-BB8A-4299-947C-576105B461DA}"/>
              </a:ext>
            </a:extLst>
          </p:cNvPr>
          <p:cNvSpPr txBox="1"/>
          <p:nvPr/>
        </p:nvSpPr>
        <p:spPr>
          <a:xfrm>
            <a:off x="5270784" y="3547414"/>
            <a:ext cx="664691" cy="6232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68580" tIns="34290" rIns="68580" bIns="3429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8" name="文本框 24">
            <a:extLst>
              <a:ext uri="{FF2B5EF4-FFF2-40B4-BE49-F238E27FC236}">
                <a16:creationId xmlns:a16="http://schemas.microsoft.com/office/drawing/2014/main" id="{02D3064F-EF3C-4AB9-A6BF-6B3CA98E6F21}"/>
              </a:ext>
            </a:extLst>
          </p:cNvPr>
          <p:cNvSpPr txBox="1"/>
          <p:nvPr/>
        </p:nvSpPr>
        <p:spPr>
          <a:xfrm>
            <a:off x="8278391" y="3547414"/>
            <a:ext cx="664690" cy="6232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68580" tIns="34290" rIns="68580" bIns="3429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10" name="文本框 27">
            <a:extLst>
              <a:ext uri="{FF2B5EF4-FFF2-40B4-BE49-F238E27FC236}">
                <a16:creationId xmlns:a16="http://schemas.microsoft.com/office/drawing/2014/main" id="{4A98B140-C3AB-4A78-9619-5B2D68524109}"/>
              </a:ext>
            </a:extLst>
          </p:cNvPr>
          <p:cNvSpPr txBox="1"/>
          <p:nvPr/>
        </p:nvSpPr>
        <p:spPr>
          <a:xfrm>
            <a:off x="761141" y="4960929"/>
            <a:ext cx="3002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5400" b="1" dirty="0">
                <a:cs typeface="+mn-ea"/>
                <a:sym typeface="+mn-lt"/>
              </a:rPr>
              <a:t>Contents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11" name="文本框 26">
            <a:extLst>
              <a:ext uri="{FF2B5EF4-FFF2-40B4-BE49-F238E27FC236}">
                <a16:creationId xmlns:a16="http://schemas.microsoft.com/office/drawing/2014/main" id="{7FB34C9E-814A-4E69-A4EF-42E37DEDB442}"/>
              </a:ext>
            </a:extLst>
          </p:cNvPr>
          <p:cNvSpPr txBox="1"/>
          <p:nvPr/>
        </p:nvSpPr>
        <p:spPr>
          <a:xfrm>
            <a:off x="2194226" y="405166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5400" b="1" dirty="0">
                <a:cs typeface="+mn-ea"/>
                <a:sym typeface="+mn-lt"/>
              </a:rPr>
              <a:t>目录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167C2E7-10E5-4284-8A1F-CD53D2D49F04}"/>
              </a:ext>
            </a:extLst>
          </p:cNvPr>
          <p:cNvCxnSpPr/>
          <p:nvPr/>
        </p:nvCxnSpPr>
        <p:spPr>
          <a:xfrm>
            <a:off x="4406441" y="3829252"/>
            <a:ext cx="0" cy="23032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D8E83AFC-F21C-49C2-B2E8-B9CDC00A8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9" t="16330" r="6042" b="10018"/>
          <a:stretch/>
        </p:blipFill>
        <p:spPr>
          <a:xfrm>
            <a:off x="0" y="0"/>
            <a:ext cx="12192000" cy="3010540"/>
          </a:xfrm>
          <a:prstGeom prst="rect">
            <a:avLst/>
          </a:prstGeom>
        </p:spPr>
      </p:pic>
      <p:sp>
        <p:nvSpPr>
          <p:cNvPr id="16" name="文本框 13">
            <a:extLst>
              <a:ext uri="{FF2B5EF4-FFF2-40B4-BE49-F238E27FC236}">
                <a16:creationId xmlns:a16="http://schemas.microsoft.com/office/drawing/2014/main" id="{C7DF9632-0632-470A-BFA6-64AB817E32E1}"/>
              </a:ext>
            </a:extLst>
          </p:cNvPr>
          <p:cNvSpPr txBox="1"/>
          <p:nvPr/>
        </p:nvSpPr>
        <p:spPr>
          <a:xfrm>
            <a:off x="5143819" y="4240101"/>
            <a:ext cx="324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accent5"/>
                </a:solidFill>
                <a:cs typeface="+mn-ea"/>
                <a:sym typeface="+mn-lt"/>
              </a:rPr>
              <a:t>阶段工作回顾</a:t>
            </a: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601A1F73-D728-4D00-982C-B34DA829AD59}"/>
              </a:ext>
            </a:extLst>
          </p:cNvPr>
          <p:cNvSpPr txBox="1"/>
          <p:nvPr/>
        </p:nvSpPr>
        <p:spPr>
          <a:xfrm>
            <a:off x="8108245" y="4240101"/>
            <a:ext cx="324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accent5"/>
                </a:solidFill>
                <a:cs typeface="+mn-ea"/>
                <a:sym typeface="+mn-lt"/>
              </a:rPr>
              <a:t>KPI</a:t>
            </a:r>
            <a:r>
              <a:rPr lang="zh-CN" altLang="en-US" sz="3200" b="1" dirty="0">
                <a:solidFill>
                  <a:schemeClr val="accent5"/>
                </a:solidFill>
                <a:cs typeface="+mn-ea"/>
                <a:sym typeface="+mn-lt"/>
              </a:rPr>
              <a:t>完成情况</a:t>
            </a: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1CE78A23-1676-4A6C-B694-332643C46C2D}"/>
              </a:ext>
            </a:extLst>
          </p:cNvPr>
          <p:cNvSpPr txBox="1"/>
          <p:nvPr/>
        </p:nvSpPr>
        <p:spPr>
          <a:xfrm>
            <a:off x="5055329" y="5902448"/>
            <a:ext cx="362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accent5"/>
                </a:solidFill>
                <a:cs typeface="+mn-ea"/>
                <a:sym typeface="+mn-lt"/>
              </a:rPr>
              <a:t>工作亮点展示</a:t>
            </a:r>
          </a:p>
        </p:txBody>
      </p:sp>
      <p:sp>
        <p:nvSpPr>
          <p:cNvPr id="24" name="文本框 18">
            <a:extLst>
              <a:ext uri="{FF2B5EF4-FFF2-40B4-BE49-F238E27FC236}">
                <a16:creationId xmlns:a16="http://schemas.microsoft.com/office/drawing/2014/main" id="{839DBA8D-DA49-4FF6-8DD3-75384010E40F}"/>
              </a:ext>
            </a:extLst>
          </p:cNvPr>
          <p:cNvSpPr txBox="1"/>
          <p:nvPr/>
        </p:nvSpPr>
        <p:spPr>
          <a:xfrm>
            <a:off x="8152490" y="5902448"/>
            <a:ext cx="324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accent5"/>
                </a:solidFill>
                <a:cs typeface="+mn-ea"/>
                <a:sym typeface="+mn-lt"/>
              </a:rPr>
              <a:t>阶段工作计划</a:t>
            </a:r>
          </a:p>
        </p:txBody>
      </p:sp>
    </p:spTree>
    <p:extLst>
      <p:ext uri="{BB962C8B-B14F-4D97-AF65-F5344CB8AC3E}">
        <p14:creationId xmlns:p14="http://schemas.microsoft.com/office/powerpoint/2010/main" val="103734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2B5F8A3-EE32-4D42-992E-49AC2B841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441" b="344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2D5FE0-79C3-4F65-837F-F69BEB9F6336}"/>
              </a:ext>
            </a:extLst>
          </p:cNvPr>
          <p:cNvSpPr/>
          <p:nvPr/>
        </p:nvSpPr>
        <p:spPr>
          <a:xfrm>
            <a:off x="8344474" y="0"/>
            <a:ext cx="3847526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4DEF83-4802-4A4A-A870-9CA963AD628A}"/>
              </a:ext>
            </a:extLst>
          </p:cNvPr>
          <p:cNvSpPr/>
          <p:nvPr/>
        </p:nvSpPr>
        <p:spPr>
          <a:xfrm>
            <a:off x="10463559" y="918028"/>
            <a:ext cx="928914" cy="5021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b="1" dirty="0">
                <a:cs typeface="+mn-ea"/>
                <a:sym typeface="+mn-lt"/>
              </a:rPr>
              <a:t>谢谢您的观看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527FDDB-B471-4CE4-8D5A-C90CE4F13066}"/>
              </a:ext>
            </a:extLst>
          </p:cNvPr>
          <p:cNvCxnSpPr/>
          <p:nvPr/>
        </p:nvCxnSpPr>
        <p:spPr>
          <a:xfrm>
            <a:off x="11436016" y="986970"/>
            <a:ext cx="0" cy="49094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DA55978-E404-43C4-AA23-0A87C815DC95}"/>
              </a:ext>
            </a:extLst>
          </p:cNvPr>
          <p:cNvSpPr/>
          <p:nvPr/>
        </p:nvSpPr>
        <p:spPr>
          <a:xfrm>
            <a:off x="9911229" y="3040288"/>
            <a:ext cx="406733" cy="1230539"/>
          </a:xfrm>
          <a:prstGeom prst="roundRect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部门名称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71C7341-6E79-45A3-A7FB-4CC5BE59B857}"/>
              </a:ext>
            </a:extLst>
          </p:cNvPr>
          <p:cNvSpPr/>
          <p:nvPr/>
        </p:nvSpPr>
        <p:spPr>
          <a:xfrm>
            <a:off x="9911229" y="4578803"/>
            <a:ext cx="406733" cy="1230539"/>
          </a:xfrm>
          <a:prstGeom prst="roundRect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</a:t>
            </a:r>
          </a:p>
        </p:txBody>
      </p:sp>
    </p:spTree>
    <p:extLst>
      <p:ext uri="{BB962C8B-B14F-4D97-AF65-F5344CB8AC3E}">
        <p14:creationId xmlns:p14="http://schemas.microsoft.com/office/powerpoint/2010/main" val="220558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537214-375F-4210-8163-F06B0C135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350" y="0"/>
            <a:ext cx="2544699" cy="6858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8A972AC-B2AB-428B-8105-3D3DA52DCB81}"/>
              </a:ext>
            </a:extLst>
          </p:cNvPr>
          <p:cNvGrpSpPr/>
          <p:nvPr/>
        </p:nvGrpSpPr>
        <p:grpSpPr>
          <a:xfrm>
            <a:off x="4799113" y="2375704"/>
            <a:ext cx="1666754" cy="2106592"/>
            <a:chOff x="4799113" y="2375704"/>
            <a:chExt cx="1666754" cy="21065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30C2E3-9CAF-4B55-942A-0D4577B4B991}"/>
                </a:ext>
              </a:extLst>
            </p:cNvPr>
            <p:cNvSpPr/>
            <p:nvPr/>
          </p:nvSpPr>
          <p:spPr>
            <a:xfrm>
              <a:off x="4799113" y="2375704"/>
              <a:ext cx="1666754" cy="21065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3">
              <a:extLst>
                <a:ext uri="{FF2B5EF4-FFF2-40B4-BE49-F238E27FC236}">
                  <a16:creationId xmlns:a16="http://schemas.microsoft.com/office/drawing/2014/main" id="{59F04C4D-8EF5-435A-8BB4-9A5274ABFA15}"/>
                </a:ext>
              </a:extLst>
            </p:cNvPr>
            <p:cNvSpPr txBox="1"/>
            <p:nvPr/>
          </p:nvSpPr>
          <p:spPr>
            <a:xfrm>
              <a:off x="4902162" y="2705725"/>
              <a:ext cx="146065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D867B46-3F7D-4E96-AE62-492D3AFFCB9D}"/>
              </a:ext>
            </a:extLst>
          </p:cNvPr>
          <p:cNvSpPr/>
          <p:nvPr/>
        </p:nvSpPr>
        <p:spPr>
          <a:xfrm>
            <a:off x="6842605" y="2751615"/>
            <a:ext cx="3262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阶段工作回顾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726A746-4B6B-4B9C-AB87-B1E0F1C1010E}"/>
              </a:ext>
            </a:extLst>
          </p:cNvPr>
          <p:cNvCxnSpPr>
            <a:cxnSpLocks/>
          </p:cNvCxnSpPr>
          <p:nvPr/>
        </p:nvCxnSpPr>
        <p:spPr>
          <a:xfrm>
            <a:off x="6907023" y="3493315"/>
            <a:ext cx="3407015" cy="0"/>
          </a:xfrm>
          <a:prstGeom prst="lin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>
            <a:extLst>
              <a:ext uri="{FF2B5EF4-FFF2-40B4-BE49-F238E27FC236}">
                <a16:creationId xmlns:a16="http://schemas.microsoft.com/office/drawing/2014/main" id="{06EF1706-A8D5-43F5-A86E-DA9E8C4CAC72}"/>
              </a:ext>
            </a:extLst>
          </p:cNvPr>
          <p:cNvSpPr txBox="1"/>
          <p:nvPr/>
        </p:nvSpPr>
        <p:spPr>
          <a:xfrm>
            <a:off x="6845886" y="3556298"/>
            <a:ext cx="3566475" cy="55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此处输入本章节基本内容，根据您的实际情况调整文字大小，模板内图片均为参考图片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683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6359409" y="2042119"/>
            <a:ext cx="0" cy="261387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359407" y="3293989"/>
            <a:ext cx="0" cy="261387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359406" y="4499043"/>
            <a:ext cx="0" cy="261387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/>
          <a:stretch>
            <a:fillRect/>
          </a:stretch>
        </p:blipFill>
        <p:spPr>
          <a:xfrm>
            <a:off x="1298408" y="2042119"/>
            <a:ext cx="4416736" cy="3197126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0C9D9D-2DCF-4BFE-9A03-A1AF57ECC11A}"/>
              </a:ext>
            </a:extLst>
          </p:cNvPr>
          <p:cNvGrpSpPr/>
          <p:nvPr/>
        </p:nvGrpSpPr>
        <p:grpSpPr>
          <a:xfrm>
            <a:off x="6777740" y="4321002"/>
            <a:ext cx="3726709" cy="859342"/>
            <a:chOff x="1380894" y="2712229"/>
            <a:chExt cx="2918589" cy="859342"/>
          </a:xfrm>
        </p:grpSpPr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E24326A4-4A20-4CFB-AF4E-DD42883FD2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541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ED771F6-23C7-4407-8B48-31A32E5C18EB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EF783A4-6268-4E87-B173-328F56D664A0}"/>
              </a:ext>
            </a:extLst>
          </p:cNvPr>
          <p:cNvGrpSpPr/>
          <p:nvPr/>
        </p:nvGrpSpPr>
        <p:grpSpPr>
          <a:xfrm>
            <a:off x="6777740" y="3049764"/>
            <a:ext cx="3726709" cy="859342"/>
            <a:chOff x="1380894" y="2712229"/>
            <a:chExt cx="2918589" cy="859342"/>
          </a:xfrm>
        </p:grpSpPr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1FB94769-88DE-4C9F-BCBD-210FEBFCE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541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075AA2F-C897-4CED-84E8-AD8B200C8317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1481EFD-B7D1-41A1-992E-3CED9B8CAF33}"/>
              </a:ext>
            </a:extLst>
          </p:cNvPr>
          <p:cNvGrpSpPr/>
          <p:nvPr/>
        </p:nvGrpSpPr>
        <p:grpSpPr>
          <a:xfrm>
            <a:off x="6777740" y="1890037"/>
            <a:ext cx="3726709" cy="859342"/>
            <a:chOff x="1380894" y="2712229"/>
            <a:chExt cx="2918589" cy="859342"/>
          </a:xfrm>
        </p:grpSpPr>
        <p:sp>
          <p:nvSpPr>
            <p:cNvPr id="29" name="Text Box 10">
              <a:extLst>
                <a:ext uri="{FF2B5EF4-FFF2-40B4-BE49-F238E27FC236}">
                  <a16:creationId xmlns:a16="http://schemas.microsoft.com/office/drawing/2014/main" id="{B609CDD9-4423-43B5-8F12-9BD4898C0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541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382AFF9-A8BE-42A7-9EDE-7388B0BA62FA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22883A5-EC86-4E60-A991-C2F71B8BF5A7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66EC4BF-EB36-47CD-A410-5407CCE42BFD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470E4969-AC53-4AA8-8472-51EF5828C25A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1DE1861-6D55-46A0-A3F6-77201DD1B719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1B705C9-DB50-4D4E-972B-FAED12909560}"/>
              </a:ext>
            </a:extLst>
          </p:cNvPr>
          <p:cNvSpPr/>
          <p:nvPr/>
        </p:nvSpPr>
        <p:spPr>
          <a:xfrm>
            <a:off x="1311600" y="398708"/>
            <a:ext cx="3262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阶段工作回顾</a:t>
            </a:r>
          </a:p>
        </p:txBody>
      </p:sp>
    </p:spTree>
    <p:extLst>
      <p:ext uri="{BB962C8B-B14F-4D97-AF65-F5344CB8AC3E}">
        <p14:creationId xmlns:p14="http://schemas.microsoft.com/office/powerpoint/2010/main" val="416449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55C9ED3-2263-43A2-A298-F2646FD22C0A}"/>
              </a:ext>
            </a:extLst>
          </p:cNvPr>
          <p:cNvGrpSpPr/>
          <p:nvPr/>
        </p:nvGrpSpPr>
        <p:grpSpPr>
          <a:xfrm>
            <a:off x="4808502" y="2097915"/>
            <a:ext cx="2574996" cy="3373374"/>
            <a:chOff x="4808502" y="2097915"/>
            <a:chExt cx="2574996" cy="3373374"/>
          </a:xfrm>
        </p:grpSpPr>
        <p:sp>
          <p:nvSpPr>
            <p:cNvPr id="6" name="ïšḻïďê-Diamond 3">
              <a:extLst>
                <a:ext uri="{FF2B5EF4-FFF2-40B4-BE49-F238E27FC236}">
                  <a16:creationId xmlns:a16="http://schemas.microsoft.com/office/drawing/2014/main" id="{6A81B7BC-99AC-4245-B479-FB564335D2EF}"/>
                </a:ext>
              </a:extLst>
            </p:cNvPr>
            <p:cNvSpPr/>
            <p:nvPr/>
          </p:nvSpPr>
          <p:spPr>
            <a:xfrm>
              <a:off x="5111312" y="2107814"/>
              <a:ext cx="1285876" cy="1285876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šḻïďê-Diamond 4">
              <a:extLst>
                <a:ext uri="{FF2B5EF4-FFF2-40B4-BE49-F238E27FC236}">
                  <a16:creationId xmlns:a16="http://schemas.microsoft.com/office/drawing/2014/main" id="{D3086F38-F5A4-4F67-B23E-C34F85253D85}"/>
                </a:ext>
              </a:extLst>
            </p:cNvPr>
            <p:cNvSpPr/>
            <p:nvPr/>
          </p:nvSpPr>
          <p:spPr>
            <a:xfrm>
              <a:off x="5794813" y="2798600"/>
              <a:ext cx="1285876" cy="1285876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ïšḻïďê-Diamond 5">
              <a:extLst>
                <a:ext uri="{FF2B5EF4-FFF2-40B4-BE49-F238E27FC236}">
                  <a16:creationId xmlns:a16="http://schemas.microsoft.com/office/drawing/2014/main" id="{9346007C-A580-4DEA-9059-F4B6B7FABDD5}"/>
                </a:ext>
              </a:extLst>
            </p:cNvPr>
            <p:cNvSpPr/>
            <p:nvPr/>
          </p:nvSpPr>
          <p:spPr>
            <a:xfrm>
              <a:off x="5111312" y="3484729"/>
              <a:ext cx="1285876" cy="1285876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ïšḻïďê-Diamond 6">
              <a:extLst>
                <a:ext uri="{FF2B5EF4-FFF2-40B4-BE49-F238E27FC236}">
                  <a16:creationId xmlns:a16="http://schemas.microsoft.com/office/drawing/2014/main" id="{6541A287-4BA8-40F0-890A-DDC078A57B44}"/>
                </a:ext>
              </a:extLst>
            </p:cNvPr>
            <p:cNvSpPr/>
            <p:nvPr/>
          </p:nvSpPr>
          <p:spPr>
            <a:xfrm>
              <a:off x="5794813" y="4175515"/>
              <a:ext cx="1285876" cy="1285876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10" name="ïšḻïďê-Straight Connector 7">
              <a:extLst>
                <a:ext uri="{FF2B5EF4-FFF2-40B4-BE49-F238E27FC236}">
                  <a16:creationId xmlns:a16="http://schemas.microsoft.com/office/drawing/2014/main" id="{FD1B47CF-C85C-445B-BCBE-A0D284187389}"/>
                </a:ext>
              </a:extLst>
            </p:cNvPr>
            <p:cNvCxnSpPr/>
            <p:nvPr/>
          </p:nvCxnSpPr>
          <p:spPr>
            <a:xfrm flipH="1">
              <a:off x="5012974" y="2097915"/>
              <a:ext cx="647888" cy="647887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head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ïšḻïďê-Straight Connector 8">
              <a:extLst>
                <a:ext uri="{FF2B5EF4-FFF2-40B4-BE49-F238E27FC236}">
                  <a16:creationId xmlns:a16="http://schemas.microsoft.com/office/drawing/2014/main" id="{6F05BFC6-93C6-497B-88C1-0C1EC891C886}"/>
                </a:ext>
              </a:extLst>
            </p:cNvPr>
            <p:cNvCxnSpPr/>
            <p:nvPr/>
          </p:nvCxnSpPr>
          <p:spPr>
            <a:xfrm>
              <a:off x="5012974" y="2745802"/>
              <a:ext cx="647888" cy="647887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ïšḻïďê-Oval 9">
              <a:extLst>
                <a:ext uri="{FF2B5EF4-FFF2-40B4-BE49-F238E27FC236}">
                  <a16:creationId xmlns:a16="http://schemas.microsoft.com/office/drawing/2014/main" id="{FC41BB53-AA6B-47A9-B062-E2B564A65609}"/>
                </a:ext>
              </a:extLst>
            </p:cNvPr>
            <p:cNvSpPr/>
            <p:nvPr/>
          </p:nvSpPr>
          <p:spPr>
            <a:xfrm>
              <a:off x="4980716" y="2702415"/>
              <a:ext cx="86774" cy="867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13" name="ïšḻïďê-Straight Connector 10">
              <a:extLst>
                <a:ext uri="{FF2B5EF4-FFF2-40B4-BE49-F238E27FC236}">
                  <a16:creationId xmlns:a16="http://schemas.microsoft.com/office/drawing/2014/main" id="{CFFEED8F-3125-40FB-880B-A52542081886}"/>
                </a:ext>
              </a:extLst>
            </p:cNvPr>
            <p:cNvCxnSpPr/>
            <p:nvPr/>
          </p:nvCxnSpPr>
          <p:spPr>
            <a:xfrm>
              <a:off x="4808502" y="2745802"/>
              <a:ext cx="172214" cy="0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head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ïšḻïďê-Straight Connector 11">
              <a:extLst>
                <a:ext uri="{FF2B5EF4-FFF2-40B4-BE49-F238E27FC236}">
                  <a16:creationId xmlns:a16="http://schemas.microsoft.com/office/drawing/2014/main" id="{6CE318CD-57D3-4BB4-B412-4FF9EB97862B}"/>
                </a:ext>
              </a:extLst>
            </p:cNvPr>
            <p:cNvCxnSpPr/>
            <p:nvPr/>
          </p:nvCxnSpPr>
          <p:spPr>
            <a:xfrm flipH="1">
              <a:off x="5012974" y="3474830"/>
              <a:ext cx="647888" cy="647887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head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ïšḻïďê-Straight Connector 12">
              <a:extLst>
                <a:ext uri="{FF2B5EF4-FFF2-40B4-BE49-F238E27FC236}">
                  <a16:creationId xmlns:a16="http://schemas.microsoft.com/office/drawing/2014/main" id="{40F9F2E6-986E-45F0-AB75-1CBD13EED1DA}"/>
                </a:ext>
              </a:extLst>
            </p:cNvPr>
            <p:cNvCxnSpPr/>
            <p:nvPr/>
          </p:nvCxnSpPr>
          <p:spPr>
            <a:xfrm>
              <a:off x="5012974" y="4122717"/>
              <a:ext cx="647888" cy="647887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šḻïďê-Oval 13">
              <a:extLst>
                <a:ext uri="{FF2B5EF4-FFF2-40B4-BE49-F238E27FC236}">
                  <a16:creationId xmlns:a16="http://schemas.microsoft.com/office/drawing/2014/main" id="{2D36C8DF-60B9-41C7-B816-91B2C0C0DC66}"/>
                </a:ext>
              </a:extLst>
            </p:cNvPr>
            <p:cNvSpPr/>
            <p:nvPr/>
          </p:nvSpPr>
          <p:spPr>
            <a:xfrm>
              <a:off x="4980716" y="4079330"/>
              <a:ext cx="86774" cy="867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17" name="ïšḻïďê-Straight Connector 14">
              <a:extLst>
                <a:ext uri="{FF2B5EF4-FFF2-40B4-BE49-F238E27FC236}">
                  <a16:creationId xmlns:a16="http://schemas.microsoft.com/office/drawing/2014/main" id="{166D1116-47CF-4C1E-A4BB-14E3805850D0}"/>
                </a:ext>
              </a:extLst>
            </p:cNvPr>
            <p:cNvCxnSpPr/>
            <p:nvPr/>
          </p:nvCxnSpPr>
          <p:spPr>
            <a:xfrm>
              <a:off x="4808502" y="4122717"/>
              <a:ext cx="172214" cy="0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head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ïšḻïďê-Straight Connector 15">
              <a:extLst>
                <a:ext uri="{FF2B5EF4-FFF2-40B4-BE49-F238E27FC236}">
                  <a16:creationId xmlns:a16="http://schemas.microsoft.com/office/drawing/2014/main" id="{FB7077B3-54E4-4595-9EF2-65A17CF3C34C}"/>
                </a:ext>
              </a:extLst>
            </p:cNvPr>
            <p:cNvCxnSpPr/>
            <p:nvPr/>
          </p:nvCxnSpPr>
          <p:spPr>
            <a:xfrm>
              <a:off x="6531138" y="2789189"/>
              <a:ext cx="647888" cy="647887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head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ïšḻïďê-Straight Connector 16">
              <a:extLst>
                <a:ext uri="{FF2B5EF4-FFF2-40B4-BE49-F238E27FC236}">
                  <a16:creationId xmlns:a16="http://schemas.microsoft.com/office/drawing/2014/main" id="{EA405B5B-77C4-4BD6-86F9-26D28168EED9}"/>
                </a:ext>
              </a:extLst>
            </p:cNvPr>
            <p:cNvCxnSpPr/>
            <p:nvPr/>
          </p:nvCxnSpPr>
          <p:spPr>
            <a:xfrm flipH="1">
              <a:off x="6531138" y="3437076"/>
              <a:ext cx="647888" cy="647887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ïšḻïďê-Oval 17">
              <a:extLst>
                <a:ext uri="{FF2B5EF4-FFF2-40B4-BE49-F238E27FC236}">
                  <a16:creationId xmlns:a16="http://schemas.microsoft.com/office/drawing/2014/main" id="{94EB8C49-BEE5-4178-8779-3109AABA9339}"/>
                </a:ext>
              </a:extLst>
            </p:cNvPr>
            <p:cNvSpPr/>
            <p:nvPr/>
          </p:nvSpPr>
          <p:spPr>
            <a:xfrm flipH="1">
              <a:off x="7124509" y="3393688"/>
              <a:ext cx="86774" cy="867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21" name="ïšḻïďê-Straight Connector 18">
              <a:extLst>
                <a:ext uri="{FF2B5EF4-FFF2-40B4-BE49-F238E27FC236}">
                  <a16:creationId xmlns:a16="http://schemas.microsoft.com/office/drawing/2014/main" id="{4F5F8DB6-E09A-456C-B101-33B1B2915CA0}"/>
                </a:ext>
              </a:extLst>
            </p:cNvPr>
            <p:cNvCxnSpPr/>
            <p:nvPr/>
          </p:nvCxnSpPr>
          <p:spPr>
            <a:xfrm flipH="1">
              <a:off x="7211284" y="3437076"/>
              <a:ext cx="172214" cy="0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head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ïšḻïďê-Straight Connector 19">
              <a:extLst>
                <a:ext uri="{FF2B5EF4-FFF2-40B4-BE49-F238E27FC236}">
                  <a16:creationId xmlns:a16="http://schemas.microsoft.com/office/drawing/2014/main" id="{CD73EEC3-9089-4347-9E27-21BDE0DF7EB3}"/>
                </a:ext>
              </a:extLst>
            </p:cNvPr>
            <p:cNvCxnSpPr/>
            <p:nvPr/>
          </p:nvCxnSpPr>
          <p:spPr>
            <a:xfrm>
              <a:off x="6531138" y="4175515"/>
              <a:ext cx="647888" cy="647887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head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ïšḻïďê-Straight Connector 20">
              <a:extLst>
                <a:ext uri="{FF2B5EF4-FFF2-40B4-BE49-F238E27FC236}">
                  <a16:creationId xmlns:a16="http://schemas.microsoft.com/office/drawing/2014/main" id="{45510B52-09E1-46FD-822D-DDA180329AFC}"/>
                </a:ext>
              </a:extLst>
            </p:cNvPr>
            <p:cNvCxnSpPr/>
            <p:nvPr/>
          </p:nvCxnSpPr>
          <p:spPr>
            <a:xfrm flipH="1">
              <a:off x="6531138" y="4823402"/>
              <a:ext cx="647888" cy="647887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ïšḻïďê-Oval 21">
              <a:extLst>
                <a:ext uri="{FF2B5EF4-FFF2-40B4-BE49-F238E27FC236}">
                  <a16:creationId xmlns:a16="http://schemas.microsoft.com/office/drawing/2014/main" id="{56348110-19B2-405C-A492-6675A9911A91}"/>
                </a:ext>
              </a:extLst>
            </p:cNvPr>
            <p:cNvSpPr/>
            <p:nvPr/>
          </p:nvSpPr>
          <p:spPr>
            <a:xfrm flipH="1">
              <a:off x="7124509" y="4780014"/>
              <a:ext cx="86774" cy="867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25" name="ïšḻïďê-Straight Connector 22">
              <a:extLst>
                <a:ext uri="{FF2B5EF4-FFF2-40B4-BE49-F238E27FC236}">
                  <a16:creationId xmlns:a16="http://schemas.microsoft.com/office/drawing/2014/main" id="{A1F85195-34E5-48B0-A8EE-AF2B3F67E1A1}"/>
                </a:ext>
              </a:extLst>
            </p:cNvPr>
            <p:cNvCxnSpPr/>
            <p:nvPr/>
          </p:nvCxnSpPr>
          <p:spPr>
            <a:xfrm flipH="1">
              <a:off x="7211284" y="4823402"/>
              <a:ext cx="172214" cy="0"/>
            </a:xfrm>
            <a:prstGeom prst="line">
              <a:avLst/>
            </a:prstGeom>
            <a:ln w="3175">
              <a:solidFill>
                <a:schemeClr val="accent5">
                  <a:lumMod val="60000"/>
                  <a:lumOff val="40000"/>
                </a:schemeClr>
              </a:solidFill>
              <a:head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šḻïďê-Diamond 23">
              <a:extLst>
                <a:ext uri="{FF2B5EF4-FFF2-40B4-BE49-F238E27FC236}">
                  <a16:creationId xmlns:a16="http://schemas.microsoft.com/office/drawing/2014/main" id="{5498D5CF-B2AE-46A1-A2FD-81B8352ECD8A}"/>
                </a:ext>
              </a:extLst>
            </p:cNvPr>
            <p:cNvSpPr/>
            <p:nvPr/>
          </p:nvSpPr>
          <p:spPr>
            <a:xfrm>
              <a:off x="5304528" y="2304288"/>
              <a:ext cx="892927" cy="89292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7" name="ïšḻïďê-Diamond 24">
              <a:extLst>
                <a:ext uri="{FF2B5EF4-FFF2-40B4-BE49-F238E27FC236}">
                  <a16:creationId xmlns:a16="http://schemas.microsoft.com/office/drawing/2014/main" id="{4FDD4DEA-C40A-4082-8664-9AFC954D7D7E}"/>
                </a:ext>
              </a:extLst>
            </p:cNvPr>
            <p:cNvSpPr/>
            <p:nvPr/>
          </p:nvSpPr>
          <p:spPr>
            <a:xfrm>
              <a:off x="5991287" y="2999235"/>
              <a:ext cx="892927" cy="89292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8" name="ïšḻïďê-Diamond 25">
              <a:extLst>
                <a:ext uri="{FF2B5EF4-FFF2-40B4-BE49-F238E27FC236}">
                  <a16:creationId xmlns:a16="http://schemas.microsoft.com/office/drawing/2014/main" id="{8A8E5655-3F69-4118-A795-3EC6B7AB1F9D}"/>
                </a:ext>
              </a:extLst>
            </p:cNvPr>
            <p:cNvSpPr/>
            <p:nvPr/>
          </p:nvSpPr>
          <p:spPr>
            <a:xfrm>
              <a:off x="5305614" y="3685825"/>
              <a:ext cx="892927" cy="89292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9" name="ïšḻïďê-Diamond 26">
              <a:extLst>
                <a:ext uri="{FF2B5EF4-FFF2-40B4-BE49-F238E27FC236}">
                  <a16:creationId xmlns:a16="http://schemas.microsoft.com/office/drawing/2014/main" id="{6EACAAC6-5295-4328-862A-300C98EE88F2}"/>
                </a:ext>
              </a:extLst>
            </p:cNvPr>
            <p:cNvSpPr/>
            <p:nvPr/>
          </p:nvSpPr>
          <p:spPr>
            <a:xfrm>
              <a:off x="5991287" y="4367529"/>
              <a:ext cx="892927" cy="89292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54ED2-73C9-45CA-AFC1-6C1C7B695700}"/>
              </a:ext>
            </a:extLst>
          </p:cNvPr>
          <p:cNvGrpSpPr/>
          <p:nvPr/>
        </p:nvGrpSpPr>
        <p:grpSpPr>
          <a:xfrm>
            <a:off x="7779093" y="2916931"/>
            <a:ext cx="2704535" cy="1136690"/>
            <a:chOff x="7779093" y="2916931"/>
            <a:chExt cx="2704535" cy="1136690"/>
          </a:xfrm>
        </p:grpSpPr>
        <p:sp>
          <p:nvSpPr>
            <p:cNvPr id="39" name="Text Box 10">
              <a:extLst>
                <a:ext uri="{FF2B5EF4-FFF2-40B4-BE49-F238E27FC236}">
                  <a16:creationId xmlns:a16="http://schemas.microsoft.com/office/drawing/2014/main" id="{1D7771A5-4854-4470-A895-90A600DD3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4849" y="3256543"/>
              <a:ext cx="2648779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42A62C5-0DA4-459A-A134-D460E21B1C34}"/>
                </a:ext>
              </a:extLst>
            </p:cNvPr>
            <p:cNvSpPr/>
            <p:nvPr/>
          </p:nvSpPr>
          <p:spPr>
            <a:xfrm>
              <a:off x="7779093" y="2916931"/>
              <a:ext cx="19967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2698FE8-EA8E-498E-897A-FFA61FF8C7AB}"/>
              </a:ext>
            </a:extLst>
          </p:cNvPr>
          <p:cNvGrpSpPr/>
          <p:nvPr/>
        </p:nvGrpSpPr>
        <p:grpSpPr>
          <a:xfrm>
            <a:off x="7622976" y="4344287"/>
            <a:ext cx="2704535" cy="1136690"/>
            <a:chOff x="7779093" y="2916931"/>
            <a:chExt cx="2704535" cy="1136690"/>
          </a:xfrm>
        </p:grpSpPr>
        <p:sp>
          <p:nvSpPr>
            <p:cNvPr id="43" name="Text Box 10">
              <a:extLst>
                <a:ext uri="{FF2B5EF4-FFF2-40B4-BE49-F238E27FC236}">
                  <a16:creationId xmlns:a16="http://schemas.microsoft.com/office/drawing/2014/main" id="{8BF969B6-5BFF-4422-B4BB-FF2D8ADC4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4849" y="3256543"/>
              <a:ext cx="2648779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23F67E8-8F34-4806-969C-DE054F35D62B}"/>
                </a:ext>
              </a:extLst>
            </p:cNvPr>
            <p:cNvSpPr/>
            <p:nvPr/>
          </p:nvSpPr>
          <p:spPr>
            <a:xfrm>
              <a:off x="7779093" y="2916931"/>
              <a:ext cx="19967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46" name="Text Box 10">
            <a:extLst>
              <a:ext uri="{FF2B5EF4-FFF2-40B4-BE49-F238E27FC236}">
                <a16:creationId xmlns:a16="http://schemas.microsoft.com/office/drawing/2014/main" id="{6EA62409-D418-4916-A2A1-A051B4286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83" y="4282455"/>
            <a:ext cx="2648779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F575A59-5981-4B65-B7A5-A016A7D36C4C}"/>
              </a:ext>
            </a:extLst>
          </p:cNvPr>
          <p:cNvSpPr/>
          <p:nvPr/>
        </p:nvSpPr>
        <p:spPr>
          <a:xfrm>
            <a:off x="2398294" y="3942843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49" name="Text Box 10">
            <a:extLst>
              <a:ext uri="{FF2B5EF4-FFF2-40B4-BE49-F238E27FC236}">
                <a16:creationId xmlns:a16="http://schemas.microsoft.com/office/drawing/2014/main" id="{CD1637BF-AAF2-4144-B79F-07C5E22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83" y="2721285"/>
            <a:ext cx="2648779" cy="79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r" defTabSz="1450975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BE68AA8-DE34-471B-90A8-5620E20FE912}"/>
              </a:ext>
            </a:extLst>
          </p:cNvPr>
          <p:cNvSpPr/>
          <p:nvPr/>
        </p:nvSpPr>
        <p:spPr>
          <a:xfrm>
            <a:off x="2398294" y="2381673"/>
            <a:ext cx="1996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57D0449-B2C1-4770-919E-2FF84BD0F2D1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F556766-B6CE-4003-87B3-06487CB07154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FF3969-D5EC-48CC-B406-7BEA347D1CB4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D4B61A17-3A54-485E-9048-07AF060F48B6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5BBC9061-B193-40E1-AA53-B80B24B377AF}"/>
              </a:ext>
            </a:extLst>
          </p:cNvPr>
          <p:cNvSpPr/>
          <p:nvPr/>
        </p:nvSpPr>
        <p:spPr>
          <a:xfrm>
            <a:off x="1311600" y="398708"/>
            <a:ext cx="3262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阶段工作回顾</a:t>
            </a:r>
          </a:p>
        </p:txBody>
      </p:sp>
    </p:spTree>
    <p:extLst>
      <p:ext uri="{BB962C8B-B14F-4D97-AF65-F5344CB8AC3E}">
        <p14:creationId xmlns:p14="http://schemas.microsoft.com/office/powerpoint/2010/main" val="291882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30"/>
          <p:cNvGrpSpPr/>
          <p:nvPr/>
        </p:nvGrpSpPr>
        <p:grpSpPr>
          <a:xfrm>
            <a:off x="3880213" y="2975723"/>
            <a:ext cx="662894" cy="355007"/>
            <a:chOff x="3246637" y="2558266"/>
            <a:chExt cx="883575" cy="616450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7" name="Arrow: Chevron 31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8" name="Arrow: Chevron 32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9" name="Arrow: Chevron 33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365">
                <a:cs typeface="+mn-ea"/>
                <a:sym typeface="+mn-lt"/>
              </a:endParaRPr>
            </a:p>
          </p:txBody>
        </p:sp>
      </p:grpSp>
      <p:grpSp>
        <p:nvGrpSpPr>
          <p:cNvPr id="50" name="Group 34"/>
          <p:cNvGrpSpPr/>
          <p:nvPr/>
        </p:nvGrpSpPr>
        <p:grpSpPr>
          <a:xfrm>
            <a:off x="7474722" y="2975723"/>
            <a:ext cx="662894" cy="355007"/>
            <a:chOff x="3246637" y="2558266"/>
            <a:chExt cx="883575" cy="616450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1" name="Arrow: Chevron 35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2" name="Arrow: Chevron 36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3" name="Arrow: Chevron 37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365">
                <a:cs typeface="+mn-ea"/>
                <a:sym typeface="+mn-lt"/>
              </a:endParaRPr>
            </a:p>
          </p:txBody>
        </p:sp>
      </p:grpSp>
      <p:sp>
        <p:nvSpPr>
          <p:cNvPr id="54" name="Oval 26"/>
          <p:cNvSpPr/>
          <p:nvPr/>
        </p:nvSpPr>
        <p:spPr>
          <a:xfrm>
            <a:off x="9014779" y="2564580"/>
            <a:ext cx="1177291" cy="117728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365">
              <a:cs typeface="+mn-ea"/>
              <a:sym typeface="+mn-lt"/>
            </a:endParaRPr>
          </a:p>
        </p:txBody>
      </p:sp>
      <p:sp>
        <p:nvSpPr>
          <p:cNvPr id="55" name="Freeform: Shape 76"/>
          <p:cNvSpPr/>
          <p:nvPr/>
        </p:nvSpPr>
        <p:spPr bwMode="auto">
          <a:xfrm>
            <a:off x="9307598" y="2847658"/>
            <a:ext cx="591653" cy="591652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365">
              <a:cs typeface="+mn-ea"/>
              <a:sym typeface="+mn-lt"/>
            </a:endParaRPr>
          </a:p>
        </p:txBody>
      </p:sp>
      <p:sp>
        <p:nvSpPr>
          <p:cNvPr id="56" name="Oval 4"/>
          <p:cNvSpPr/>
          <p:nvPr/>
        </p:nvSpPr>
        <p:spPr>
          <a:xfrm>
            <a:off x="1825760" y="2564581"/>
            <a:ext cx="1177291" cy="117728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365">
              <a:cs typeface="+mn-ea"/>
              <a:sym typeface="+mn-lt"/>
            </a:endParaRPr>
          </a:p>
        </p:txBody>
      </p:sp>
      <p:sp>
        <p:nvSpPr>
          <p:cNvPr id="57" name="Freeform: Shape 77"/>
          <p:cNvSpPr/>
          <p:nvPr/>
        </p:nvSpPr>
        <p:spPr bwMode="auto">
          <a:xfrm>
            <a:off x="2123758" y="2859300"/>
            <a:ext cx="591653" cy="591652"/>
          </a:xfrm>
          <a:custGeom>
            <a:avLst/>
            <a:gdLst>
              <a:gd name="T0" fmla="*/ 130 w 236"/>
              <a:gd name="T1" fmla="*/ 1 h 236"/>
              <a:gd name="T2" fmla="*/ 118 w 236"/>
              <a:gd name="T3" fmla="*/ 0 h 236"/>
              <a:gd name="T4" fmla="*/ 30 w 236"/>
              <a:gd name="T5" fmla="*/ 40 h 236"/>
              <a:gd name="T6" fmla="*/ 68 w 236"/>
              <a:gd name="T7" fmla="*/ 105 h 236"/>
              <a:gd name="T8" fmla="*/ 130 w 236"/>
              <a:gd name="T9" fmla="*/ 1 h 236"/>
              <a:gd name="T10" fmla="*/ 20 w 236"/>
              <a:gd name="T11" fmla="*/ 52 h 236"/>
              <a:gd name="T12" fmla="*/ 0 w 236"/>
              <a:gd name="T13" fmla="*/ 118 h 236"/>
              <a:gd name="T14" fmla="*/ 5 w 236"/>
              <a:gd name="T15" fmla="*/ 153 h 236"/>
              <a:gd name="T16" fmla="*/ 81 w 236"/>
              <a:gd name="T17" fmla="*/ 153 h 236"/>
              <a:gd name="T18" fmla="*/ 20 w 236"/>
              <a:gd name="T19" fmla="*/ 52 h 236"/>
              <a:gd name="T20" fmla="*/ 225 w 236"/>
              <a:gd name="T21" fmla="*/ 68 h 236"/>
              <a:gd name="T22" fmla="*/ 145 w 236"/>
              <a:gd name="T23" fmla="*/ 3 h 236"/>
              <a:gd name="T24" fmla="*/ 106 w 236"/>
              <a:gd name="T25" fmla="*/ 68 h 236"/>
              <a:gd name="T26" fmla="*/ 225 w 236"/>
              <a:gd name="T27" fmla="*/ 68 h 236"/>
              <a:gd name="T28" fmla="*/ 130 w 236"/>
              <a:gd name="T29" fmla="*/ 167 h 236"/>
              <a:gd name="T30" fmla="*/ 11 w 236"/>
              <a:gd name="T31" fmla="*/ 167 h 236"/>
              <a:gd name="T32" fmla="*/ 96 w 236"/>
              <a:gd name="T33" fmla="*/ 234 h 236"/>
              <a:gd name="T34" fmla="*/ 93 w 236"/>
              <a:gd name="T35" fmla="*/ 232 h 236"/>
              <a:gd name="T36" fmla="*/ 130 w 236"/>
              <a:gd name="T37" fmla="*/ 167 h 236"/>
              <a:gd name="T38" fmla="*/ 230 w 236"/>
              <a:gd name="T39" fmla="*/ 82 h 236"/>
              <a:gd name="T40" fmla="*/ 155 w 236"/>
              <a:gd name="T41" fmla="*/ 82 h 236"/>
              <a:gd name="T42" fmla="*/ 215 w 236"/>
              <a:gd name="T43" fmla="*/ 186 h 236"/>
              <a:gd name="T44" fmla="*/ 236 w 236"/>
              <a:gd name="T45" fmla="*/ 118 h 236"/>
              <a:gd name="T46" fmla="*/ 230 w 236"/>
              <a:gd name="T47" fmla="*/ 82 h 236"/>
              <a:gd name="T48" fmla="*/ 108 w 236"/>
              <a:gd name="T49" fmla="*/ 236 h 236"/>
              <a:gd name="T50" fmla="*/ 118 w 236"/>
              <a:gd name="T51" fmla="*/ 236 h 236"/>
              <a:gd name="T52" fmla="*/ 205 w 236"/>
              <a:gd name="T53" fmla="*/ 198 h 236"/>
              <a:gd name="T54" fmla="*/ 167 w 236"/>
              <a:gd name="T55" fmla="*/ 132 h 236"/>
              <a:gd name="T56" fmla="*/ 108 w 236"/>
              <a:gd name="T5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6" h="236">
                <a:moveTo>
                  <a:pt x="130" y="1"/>
                </a:moveTo>
                <a:cubicBezTo>
                  <a:pt x="126" y="0"/>
                  <a:pt x="122" y="0"/>
                  <a:pt x="118" y="0"/>
                </a:cubicBezTo>
                <a:cubicBezTo>
                  <a:pt x="83" y="0"/>
                  <a:pt x="51" y="16"/>
                  <a:pt x="30" y="40"/>
                </a:cubicBezTo>
                <a:cubicBezTo>
                  <a:pt x="68" y="105"/>
                  <a:pt x="68" y="105"/>
                  <a:pt x="68" y="105"/>
                </a:cubicBezTo>
                <a:lnTo>
                  <a:pt x="130" y="1"/>
                </a:lnTo>
                <a:close/>
                <a:moveTo>
                  <a:pt x="20" y="52"/>
                </a:moveTo>
                <a:cubicBezTo>
                  <a:pt x="7" y="71"/>
                  <a:pt x="0" y="94"/>
                  <a:pt x="0" y="118"/>
                </a:cubicBezTo>
                <a:cubicBezTo>
                  <a:pt x="0" y="130"/>
                  <a:pt x="2" y="142"/>
                  <a:pt x="5" y="153"/>
                </a:cubicBezTo>
                <a:cubicBezTo>
                  <a:pt x="81" y="153"/>
                  <a:pt x="81" y="153"/>
                  <a:pt x="81" y="153"/>
                </a:cubicBezTo>
                <a:lnTo>
                  <a:pt x="20" y="52"/>
                </a:lnTo>
                <a:close/>
                <a:moveTo>
                  <a:pt x="225" y="68"/>
                </a:moveTo>
                <a:cubicBezTo>
                  <a:pt x="210" y="36"/>
                  <a:pt x="180" y="11"/>
                  <a:pt x="145" y="3"/>
                </a:cubicBezTo>
                <a:cubicBezTo>
                  <a:pt x="106" y="68"/>
                  <a:pt x="106" y="68"/>
                  <a:pt x="106" y="68"/>
                </a:cubicBezTo>
                <a:lnTo>
                  <a:pt x="225" y="68"/>
                </a:lnTo>
                <a:close/>
                <a:moveTo>
                  <a:pt x="130" y="167"/>
                </a:moveTo>
                <a:cubicBezTo>
                  <a:pt x="11" y="167"/>
                  <a:pt x="11" y="167"/>
                  <a:pt x="11" y="167"/>
                </a:cubicBezTo>
                <a:cubicBezTo>
                  <a:pt x="26" y="201"/>
                  <a:pt x="58" y="227"/>
                  <a:pt x="96" y="234"/>
                </a:cubicBezTo>
                <a:cubicBezTo>
                  <a:pt x="93" y="232"/>
                  <a:pt x="93" y="232"/>
                  <a:pt x="93" y="232"/>
                </a:cubicBezTo>
                <a:lnTo>
                  <a:pt x="130" y="167"/>
                </a:lnTo>
                <a:close/>
                <a:moveTo>
                  <a:pt x="230" y="82"/>
                </a:moveTo>
                <a:cubicBezTo>
                  <a:pt x="155" y="82"/>
                  <a:pt x="155" y="82"/>
                  <a:pt x="155" y="82"/>
                </a:cubicBezTo>
                <a:cubicBezTo>
                  <a:pt x="215" y="186"/>
                  <a:pt x="215" y="186"/>
                  <a:pt x="215" y="186"/>
                </a:cubicBezTo>
                <a:cubicBezTo>
                  <a:pt x="228" y="167"/>
                  <a:pt x="236" y="143"/>
                  <a:pt x="236" y="118"/>
                </a:cubicBezTo>
                <a:cubicBezTo>
                  <a:pt x="236" y="106"/>
                  <a:pt x="234" y="94"/>
                  <a:pt x="230" y="82"/>
                </a:cubicBezTo>
                <a:close/>
                <a:moveTo>
                  <a:pt x="108" y="236"/>
                </a:moveTo>
                <a:cubicBezTo>
                  <a:pt x="111" y="236"/>
                  <a:pt x="115" y="236"/>
                  <a:pt x="118" y="236"/>
                </a:cubicBezTo>
                <a:cubicBezTo>
                  <a:pt x="152" y="236"/>
                  <a:pt x="183" y="221"/>
                  <a:pt x="205" y="198"/>
                </a:cubicBezTo>
                <a:cubicBezTo>
                  <a:pt x="167" y="132"/>
                  <a:pt x="167" y="132"/>
                  <a:pt x="167" y="132"/>
                </a:cubicBezTo>
                <a:lnTo>
                  <a:pt x="108" y="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365">
              <a:cs typeface="+mn-ea"/>
              <a:sym typeface="+mn-lt"/>
            </a:endParaRPr>
          </a:p>
        </p:txBody>
      </p:sp>
      <p:sp>
        <p:nvSpPr>
          <p:cNvPr id="58" name="Oval 17"/>
          <p:cNvSpPr/>
          <p:nvPr/>
        </p:nvSpPr>
        <p:spPr>
          <a:xfrm>
            <a:off x="5420269" y="2564580"/>
            <a:ext cx="1177291" cy="117728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365">
              <a:cs typeface="+mn-ea"/>
              <a:sym typeface="+mn-lt"/>
            </a:endParaRPr>
          </a:p>
        </p:txBody>
      </p:sp>
      <p:sp>
        <p:nvSpPr>
          <p:cNvPr id="59" name="Freeform: Shape 78"/>
          <p:cNvSpPr/>
          <p:nvPr/>
        </p:nvSpPr>
        <p:spPr bwMode="auto">
          <a:xfrm>
            <a:off x="5708571" y="2870421"/>
            <a:ext cx="591653" cy="591652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365"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4AD4E8-CABA-465F-9BFE-11528D4B8DBE}"/>
              </a:ext>
            </a:extLst>
          </p:cNvPr>
          <p:cNvGrpSpPr/>
          <p:nvPr/>
        </p:nvGrpSpPr>
        <p:grpSpPr>
          <a:xfrm>
            <a:off x="1269038" y="4114706"/>
            <a:ext cx="2310505" cy="1115310"/>
            <a:chOff x="1380894" y="2712229"/>
            <a:chExt cx="2918589" cy="1115310"/>
          </a:xfrm>
        </p:grpSpPr>
        <p:sp>
          <p:nvSpPr>
            <p:cNvPr id="28" name="Text Box 10">
              <a:extLst>
                <a:ext uri="{FF2B5EF4-FFF2-40B4-BE49-F238E27FC236}">
                  <a16:creationId xmlns:a16="http://schemas.microsoft.com/office/drawing/2014/main" id="{54D17B27-F320-496D-BAD7-32E4D815F5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32A879B-D112-4C9B-A57A-DD03D6E2BB2E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07EC6A0-2AE4-43B5-B274-2D2FC858D3EE}"/>
              </a:ext>
            </a:extLst>
          </p:cNvPr>
          <p:cNvGrpSpPr/>
          <p:nvPr/>
        </p:nvGrpSpPr>
        <p:grpSpPr>
          <a:xfrm>
            <a:off x="4854155" y="4114706"/>
            <a:ext cx="2310505" cy="1115310"/>
            <a:chOff x="1380894" y="2712229"/>
            <a:chExt cx="2918589" cy="1115310"/>
          </a:xfrm>
        </p:grpSpPr>
        <p:sp>
          <p:nvSpPr>
            <p:cNvPr id="31" name="Text Box 10">
              <a:extLst>
                <a:ext uri="{FF2B5EF4-FFF2-40B4-BE49-F238E27FC236}">
                  <a16:creationId xmlns:a16="http://schemas.microsoft.com/office/drawing/2014/main" id="{7214F388-1498-4B27-899C-339B0E468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4ADC2D-D61E-4798-B849-24ABE92EEE27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89472E7-622E-41B2-A19C-95DC2E70CF05}"/>
              </a:ext>
            </a:extLst>
          </p:cNvPr>
          <p:cNvGrpSpPr/>
          <p:nvPr/>
        </p:nvGrpSpPr>
        <p:grpSpPr>
          <a:xfrm>
            <a:off x="8439273" y="4114706"/>
            <a:ext cx="2310505" cy="1115310"/>
            <a:chOff x="1380894" y="2712229"/>
            <a:chExt cx="2918589" cy="1115310"/>
          </a:xfrm>
        </p:grpSpPr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F018373-3F15-4246-8B62-5748C1E7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3582A9E-894E-42F7-A2CA-4FD7D3C0EE64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EA011A-B8AE-4484-AC99-540D6BE6F570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FEED9C1-C728-46A0-B1EA-41C664971DD7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4730B2AA-5EE3-4BC4-ACC1-98A8CB42A960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A30D20F-8D50-4D7A-9E9D-738ABE0E5AAD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638D0357-C666-4B49-894A-16208DEC8D98}"/>
              </a:ext>
            </a:extLst>
          </p:cNvPr>
          <p:cNvSpPr/>
          <p:nvPr/>
        </p:nvSpPr>
        <p:spPr>
          <a:xfrm>
            <a:off x="1311600" y="398708"/>
            <a:ext cx="3262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阶段工作回顾</a:t>
            </a:r>
          </a:p>
        </p:txBody>
      </p:sp>
    </p:spTree>
    <p:extLst>
      <p:ext uri="{BB962C8B-B14F-4D97-AF65-F5344CB8AC3E}">
        <p14:creationId xmlns:p14="http://schemas.microsoft.com/office/powerpoint/2010/main" val="124286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4175"/>
          <p:cNvSpPr/>
          <p:nvPr/>
        </p:nvSpPr>
        <p:spPr>
          <a:xfrm>
            <a:off x="1418375" y="4156297"/>
            <a:ext cx="350644" cy="322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3" y="3816"/>
                </a:moveTo>
                <a:lnTo>
                  <a:pt x="20849" y="3884"/>
                </a:lnTo>
                <a:lnTo>
                  <a:pt x="21412" y="4361"/>
                </a:lnTo>
                <a:lnTo>
                  <a:pt x="21600" y="4974"/>
                </a:lnTo>
                <a:lnTo>
                  <a:pt x="21600" y="5724"/>
                </a:lnTo>
                <a:lnTo>
                  <a:pt x="21162" y="6269"/>
                </a:lnTo>
                <a:lnTo>
                  <a:pt x="12083" y="13900"/>
                </a:lnTo>
                <a:lnTo>
                  <a:pt x="10456" y="15331"/>
                </a:lnTo>
                <a:lnTo>
                  <a:pt x="9391" y="16285"/>
                </a:lnTo>
                <a:lnTo>
                  <a:pt x="6762" y="12129"/>
                </a:lnTo>
                <a:lnTo>
                  <a:pt x="5009" y="9403"/>
                </a:lnTo>
                <a:lnTo>
                  <a:pt x="4758" y="8790"/>
                </a:lnTo>
                <a:lnTo>
                  <a:pt x="4883" y="8040"/>
                </a:lnTo>
                <a:lnTo>
                  <a:pt x="5322" y="7495"/>
                </a:lnTo>
                <a:lnTo>
                  <a:pt x="6010" y="7223"/>
                </a:lnTo>
                <a:lnTo>
                  <a:pt x="6511" y="7359"/>
                </a:lnTo>
                <a:lnTo>
                  <a:pt x="7075" y="7836"/>
                </a:lnTo>
                <a:lnTo>
                  <a:pt x="9892" y="12333"/>
                </a:lnTo>
                <a:lnTo>
                  <a:pt x="19659" y="4156"/>
                </a:lnTo>
                <a:lnTo>
                  <a:pt x="20223" y="3816"/>
                </a:lnTo>
                <a:close/>
                <a:moveTo>
                  <a:pt x="9892" y="0"/>
                </a:moveTo>
                <a:lnTo>
                  <a:pt x="12209" y="204"/>
                </a:lnTo>
                <a:lnTo>
                  <a:pt x="14275" y="1090"/>
                </a:lnTo>
                <a:lnTo>
                  <a:pt x="16153" y="2385"/>
                </a:lnTo>
                <a:lnTo>
                  <a:pt x="17656" y="4020"/>
                </a:lnTo>
                <a:lnTo>
                  <a:pt x="16904" y="4633"/>
                </a:lnTo>
                <a:lnTo>
                  <a:pt x="15527" y="3203"/>
                </a:lnTo>
                <a:lnTo>
                  <a:pt x="13837" y="1976"/>
                </a:lnTo>
                <a:lnTo>
                  <a:pt x="12021" y="1295"/>
                </a:lnTo>
                <a:lnTo>
                  <a:pt x="9892" y="1090"/>
                </a:lnTo>
                <a:lnTo>
                  <a:pt x="7513" y="1431"/>
                </a:lnTo>
                <a:lnTo>
                  <a:pt x="5322" y="2385"/>
                </a:lnTo>
                <a:lnTo>
                  <a:pt x="3569" y="3884"/>
                </a:lnTo>
                <a:lnTo>
                  <a:pt x="2191" y="5792"/>
                </a:lnTo>
                <a:lnTo>
                  <a:pt x="1190" y="8177"/>
                </a:lnTo>
                <a:lnTo>
                  <a:pt x="877" y="10834"/>
                </a:lnTo>
                <a:lnTo>
                  <a:pt x="1190" y="13423"/>
                </a:lnTo>
                <a:lnTo>
                  <a:pt x="2191" y="15808"/>
                </a:lnTo>
                <a:lnTo>
                  <a:pt x="3569" y="17716"/>
                </a:lnTo>
                <a:lnTo>
                  <a:pt x="5322" y="19283"/>
                </a:lnTo>
                <a:lnTo>
                  <a:pt x="7513" y="20305"/>
                </a:lnTo>
                <a:lnTo>
                  <a:pt x="9892" y="20646"/>
                </a:lnTo>
                <a:lnTo>
                  <a:pt x="12334" y="20305"/>
                </a:lnTo>
                <a:lnTo>
                  <a:pt x="14525" y="19283"/>
                </a:lnTo>
                <a:lnTo>
                  <a:pt x="16278" y="17716"/>
                </a:lnTo>
                <a:lnTo>
                  <a:pt x="17656" y="15808"/>
                </a:lnTo>
                <a:lnTo>
                  <a:pt x="18657" y="13423"/>
                </a:lnTo>
                <a:lnTo>
                  <a:pt x="18970" y="10834"/>
                </a:lnTo>
                <a:lnTo>
                  <a:pt x="18908" y="9948"/>
                </a:lnTo>
                <a:lnTo>
                  <a:pt x="19784" y="9267"/>
                </a:lnTo>
                <a:lnTo>
                  <a:pt x="19847" y="9948"/>
                </a:lnTo>
                <a:lnTo>
                  <a:pt x="19847" y="10834"/>
                </a:lnTo>
                <a:lnTo>
                  <a:pt x="19659" y="13287"/>
                </a:lnTo>
                <a:lnTo>
                  <a:pt x="18908" y="15536"/>
                </a:lnTo>
                <a:lnTo>
                  <a:pt x="17656" y="17580"/>
                </a:lnTo>
                <a:lnTo>
                  <a:pt x="16153" y="19283"/>
                </a:lnTo>
                <a:lnTo>
                  <a:pt x="14275" y="20578"/>
                </a:lnTo>
                <a:lnTo>
                  <a:pt x="12209" y="21396"/>
                </a:lnTo>
                <a:lnTo>
                  <a:pt x="9892" y="21600"/>
                </a:lnTo>
                <a:lnTo>
                  <a:pt x="7638" y="21396"/>
                </a:lnTo>
                <a:lnTo>
                  <a:pt x="5572" y="20578"/>
                </a:lnTo>
                <a:lnTo>
                  <a:pt x="3694" y="19283"/>
                </a:lnTo>
                <a:lnTo>
                  <a:pt x="2191" y="17580"/>
                </a:lnTo>
                <a:lnTo>
                  <a:pt x="939" y="15536"/>
                </a:lnTo>
                <a:lnTo>
                  <a:pt x="188" y="13287"/>
                </a:lnTo>
                <a:lnTo>
                  <a:pt x="0" y="10834"/>
                </a:lnTo>
                <a:lnTo>
                  <a:pt x="188" y="8313"/>
                </a:lnTo>
                <a:lnTo>
                  <a:pt x="939" y="6064"/>
                </a:lnTo>
                <a:lnTo>
                  <a:pt x="2191" y="4020"/>
                </a:lnTo>
                <a:lnTo>
                  <a:pt x="3694" y="2385"/>
                </a:lnTo>
                <a:lnTo>
                  <a:pt x="5572" y="1090"/>
                </a:lnTo>
                <a:lnTo>
                  <a:pt x="7638" y="204"/>
                </a:lnTo>
                <a:lnTo>
                  <a:pt x="9892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</p:spPr>
        <p:txBody>
          <a:bodyPr lIns="30480" rIns="30480"/>
          <a:lstStyle/>
          <a:p>
            <a:pPr defTabSz="6096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1200" dirty="0">
              <a:latin typeface="AvantGarde Bk BT" panose="020B0402020202020204" pitchFamily="34" charset="0"/>
              <a:cs typeface="+mn-ea"/>
              <a:sym typeface="+mn-lt"/>
            </a:endParaRPr>
          </a:p>
        </p:txBody>
      </p:sp>
      <p:sp>
        <p:nvSpPr>
          <p:cNvPr id="27" name="Shape 24175"/>
          <p:cNvSpPr/>
          <p:nvPr/>
        </p:nvSpPr>
        <p:spPr>
          <a:xfrm>
            <a:off x="1418375" y="5187719"/>
            <a:ext cx="350644" cy="322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3" y="3816"/>
                </a:moveTo>
                <a:lnTo>
                  <a:pt x="20849" y="3884"/>
                </a:lnTo>
                <a:lnTo>
                  <a:pt x="21412" y="4361"/>
                </a:lnTo>
                <a:lnTo>
                  <a:pt x="21600" y="4974"/>
                </a:lnTo>
                <a:lnTo>
                  <a:pt x="21600" y="5724"/>
                </a:lnTo>
                <a:lnTo>
                  <a:pt x="21162" y="6269"/>
                </a:lnTo>
                <a:lnTo>
                  <a:pt x="12083" y="13900"/>
                </a:lnTo>
                <a:lnTo>
                  <a:pt x="10456" y="15331"/>
                </a:lnTo>
                <a:lnTo>
                  <a:pt x="9391" y="16285"/>
                </a:lnTo>
                <a:lnTo>
                  <a:pt x="6762" y="12129"/>
                </a:lnTo>
                <a:lnTo>
                  <a:pt x="5009" y="9403"/>
                </a:lnTo>
                <a:lnTo>
                  <a:pt x="4758" y="8790"/>
                </a:lnTo>
                <a:lnTo>
                  <a:pt x="4883" y="8040"/>
                </a:lnTo>
                <a:lnTo>
                  <a:pt x="5322" y="7495"/>
                </a:lnTo>
                <a:lnTo>
                  <a:pt x="6010" y="7223"/>
                </a:lnTo>
                <a:lnTo>
                  <a:pt x="6511" y="7359"/>
                </a:lnTo>
                <a:lnTo>
                  <a:pt x="7075" y="7836"/>
                </a:lnTo>
                <a:lnTo>
                  <a:pt x="9892" y="12333"/>
                </a:lnTo>
                <a:lnTo>
                  <a:pt x="19659" y="4156"/>
                </a:lnTo>
                <a:lnTo>
                  <a:pt x="20223" y="3816"/>
                </a:lnTo>
                <a:close/>
                <a:moveTo>
                  <a:pt x="9892" y="0"/>
                </a:moveTo>
                <a:lnTo>
                  <a:pt x="12209" y="204"/>
                </a:lnTo>
                <a:lnTo>
                  <a:pt x="14275" y="1090"/>
                </a:lnTo>
                <a:lnTo>
                  <a:pt x="16153" y="2385"/>
                </a:lnTo>
                <a:lnTo>
                  <a:pt x="17656" y="4020"/>
                </a:lnTo>
                <a:lnTo>
                  <a:pt x="16904" y="4633"/>
                </a:lnTo>
                <a:lnTo>
                  <a:pt x="15527" y="3203"/>
                </a:lnTo>
                <a:lnTo>
                  <a:pt x="13837" y="1976"/>
                </a:lnTo>
                <a:lnTo>
                  <a:pt x="12021" y="1295"/>
                </a:lnTo>
                <a:lnTo>
                  <a:pt x="9892" y="1090"/>
                </a:lnTo>
                <a:lnTo>
                  <a:pt x="7513" y="1431"/>
                </a:lnTo>
                <a:lnTo>
                  <a:pt x="5322" y="2385"/>
                </a:lnTo>
                <a:lnTo>
                  <a:pt x="3569" y="3884"/>
                </a:lnTo>
                <a:lnTo>
                  <a:pt x="2191" y="5792"/>
                </a:lnTo>
                <a:lnTo>
                  <a:pt x="1190" y="8177"/>
                </a:lnTo>
                <a:lnTo>
                  <a:pt x="877" y="10834"/>
                </a:lnTo>
                <a:lnTo>
                  <a:pt x="1190" y="13423"/>
                </a:lnTo>
                <a:lnTo>
                  <a:pt x="2191" y="15808"/>
                </a:lnTo>
                <a:lnTo>
                  <a:pt x="3569" y="17716"/>
                </a:lnTo>
                <a:lnTo>
                  <a:pt x="5322" y="19283"/>
                </a:lnTo>
                <a:lnTo>
                  <a:pt x="7513" y="20305"/>
                </a:lnTo>
                <a:lnTo>
                  <a:pt x="9892" y="20646"/>
                </a:lnTo>
                <a:lnTo>
                  <a:pt x="12334" y="20305"/>
                </a:lnTo>
                <a:lnTo>
                  <a:pt x="14525" y="19283"/>
                </a:lnTo>
                <a:lnTo>
                  <a:pt x="16278" y="17716"/>
                </a:lnTo>
                <a:lnTo>
                  <a:pt x="17656" y="15808"/>
                </a:lnTo>
                <a:lnTo>
                  <a:pt x="18657" y="13423"/>
                </a:lnTo>
                <a:lnTo>
                  <a:pt x="18970" y="10834"/>
                </a:lnTo>
                <a:lnTo>
                  <a:pt x="18908" y="9948"/>
                </a:lnTo>
                <a:lnTo>
                  <a:pt x="19784" y="9267"/>
                </a:lnTo>
                <a:lnTo>
                  <a:pt x="19847" y="9948"/>
                </a:lnTo>
                <a:lnTo>
                  <a:pt x="19847" y="10834"/>
                </a:lnTo>
                <a:lnTo>
                  <a:pt x="19659" y="13287"/>
                </a:lnTo>
                <a:lnTo>
                  <a:pt x="18908" y="15536"/>
                </a:lnTo>
                <a:lnTo>
                  <a:pt x="17656" y="17580"/>
                </a:lnTo>
                <a:lnTo>
                  <a:pt x="16153" y="19283"/>
                </a:lnTo>
                <a:lnTo>
                  <a:pt x="14275" y="20578"/>
                </a:lnTo>
                <a:lnTo>
                  <a:pt x="12209" y="21396"/>
                </a:lnTo>
                <a:lnTo>
                  <a:pt x="9892" y="21600"/>
                </a:lnTo>
                <a:lnTo>
                  <a:pt x="7638" y="21396"/>
                </a:lnTo>
                <a:lnTo>
                  <a:pt x="5572" y="20578"/>
                </a:lnTo>
                <a:lnTo>
                  <a:pt x="3694" y="19283"/>
                </a:lnTo>
                <a:lnTo>
                  <a:pt x="2191" y="17580"/>
                </a:lnTo>
                <a:lnTo>
                  <a:pt x="939" y="15536"/>
                </a:lnTo>
                <a:lnTo>
                  <a:pt x="188" y="13287"/>
                </a:lnTo>
                <a:lnTo>
                  <a:pt x="0" y="10834"/>
                </a:lnTo>
                <a:lnTo>
                  <a:pt x="188" y="8313"/>
                </a:lnTo>
                <a:lnTo>
                  <a:pt x="939" y="6064"/>
                </a:lnTo>
                <a:lnTo>
                  <a:pt x="2191" y="4020"/>
                </a:lnTo>
                <a:lnTo>
                  <a:pt x="3694" y="2385"/>
                </a:lnTo>
                <a:lnTo>
                  <a:pt x="5572" y="1090"/>
                </a:lnTo>
                <a:lnTo>
                  <a:pt x="7638" y="204"/>
                </a:lnTo>
                <a:lnTo>
                  <a:pt x="9892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</p:spPr>
        <p:txBody>
          <a:bodyPr lIns="30480" rIns="30480"/>
          <a:lstStyle/>
          <a:p>
            <a:pPr defTabSz="6096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1200" dirty="0">
              <a:latin typeface="AvantGarde Bk BT" panose="020B0402020202020204" pitchFamily="34" charset="0"/>
              <a:cs typeface="+mn-ea"/>
              <a:sym typeface="+mn-lt"/>
            </a:endParaRPr>
          </a:p>
        </p:txBody>
      </p:sp>
      <p:sp>
        <p:nvSpPr>
          <p:cNvPr id="16" name="Shape 24175"/>
          <p:cNvSpPr/>
          <p:nvPr/>
        </p:nvSpPr>
        <p:spPr>
          <a:xfrm>
            <a:off x="1418375" y="2093453"/>
            <a:ext cx="350644" cy="322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3" y="3816"/>
                </a:moveTo>
                <a:lnTo>
                  <a:pt x="20849" y="3884"/>
                </a:lnTo>
                <a:lnTo>
                  <a:pt x="21412" y="4361"/>
                </a:lnTo>
                <a:lnTo>
                  <a:pt x="21600" y="4974"/>
                </a:lnTo>
                <a:lnTo>
                  <a:pt x="21600" y="5724"/>
                </a:lnTo>
                <a:lnTo>
                  <a:pt x="21162" y="6269"/>
                </a:lnTo>
                <a:lnTo>
                  <a:pt x="12083" y="13900"/>
                </a:lnTo>
                <a:lnTo>
                  <a:pt x="10456" y="15331"/>
                </a:lnTo>
                <a:lnTo>
                  <a:pt x="9391" y="16285"/>
                </a:lnTo>
                <a:lnTo>
                  <a:pt x="6762" y="12129"/>
                </a:lnTo>
                <a:lnTo>
                  <a:pt x="5009" y="9403"/>
                </a:lnTo>
                <a:lnTo>
                  <a:pt x="4758" y="8790"/>
                </a:lnTo>
                <a:lnTo>
                  <a:pt x="4883" y="8040"/>
                </a:lnTo>
                <a:lnTo>
                  <a:pt x="5322" y="7495"/>
                </a:lnTo>
                <a:lnTo>
                  <a:pt x="6010" y="7223"/>
                </a:lnTo>
                <a:lnTo>
                  <a:pt x="6511" y="7359"/>
                </a:lnTo>
                <a:lnTo>
                  <a:pt x="7075" y="7836"/>
                </a:lnTo>
                <a:lnTo>
                  <a:pt x="9892" y="12333"/>
                </a:lnTo>
                <a:lnTo>
                  <a:pt x="19659" y="4156"/>
                </a:lnTo>
                <a:lnTo>
                  <a:pt x="20223" y="3816"/>
                </a:lnTo>
                <a:close/>
                <a:moveTo>
                  <a:pt x="9892" y="0"/>
                </a:moveTo>
                <a:lnTo>
                  <a:pt x="12209" y="204"/>
                </a:lnTo>
                <a:lnTo>
                  <a:pt x="14275" y="1090"/>
                </a:lnTo>
                <a:lnTo>
                  <a:pt x="16153" y="2385"/>
                </a:lnTo>
                <a:lnTo>
                  <a:pt x="17656" y="4020"/>
                </a:lnTo>
                <a:lnTo>
                  <a:pt x="16904" y="4633"/>
                </a:lnTo>
                <a:lnTo>
                  <a:pt x="15527" y="3203"/>
                </a:lnTo>
                <a:lnTo>
                  <a:pt x="13837" y="1976"/>
                </a:lnTo>
                <a:lnTo>
                  <a:pt x="12021" y="1295"/>
                </a:lnTo>
                <a:lnTo>
                  <a:pt x="9892" y="1090"/>
                </a:lnTo>
                <a:lnTo>
                  <a:pt x="7513" y="1431"/>
                </a:lnTo>
                <a:lnTo>
                  <a:pt x="5322" y="2385"/>
                </a:lnTo>
                <a:lnTo>
                  <a:pt x="3569" y="3884"/>
                </a:lnTo>
                <a:lnTo>
                  <a:pt x="2191" y="5792"/>
                </a:lnTo>
                <a:lnTo>
                  <a:pt x="1190" y="8177"/>
                </a:lnTo>
                <a:lnTo>
                  <a:pt x="877" y="10834"/>
                </a:lnTo>
                <a:lnTo>
                  <a:pt x="1190" y="13423"/>
                </a:lnTo>
                <a:lnTo>
                  <a:pt x="2191" y="15808"/>
                </a:lnTo>
                <a:lnTo>
                  <a:pt x="3569" y="17716"/>
                </a:lnTo>
                <a:lnTo>
                  <a:pt x="5322" y="19283"/>
                </a:lnTo>
                <a:lnTo>
                  <a:pt x="7513" y="20305"/>
                </a:lnTo>
                <a:lnTo>
                  <a:pt x="9892" y="20646"/>
                </a:lnTo>
                <a:lnTo>
                  <a:pt x="12334" y="20305"/>
                </a:lnTo>
                <a:lnTo>
                  <a:pt x="14525" y="19283"/>
                </a:lnTo>
                <a:lnTo>
                  <a:pt x="16278" y="17716"/>
                </a:lnTo>
                <a:lnTo>
                  <a:pt x="17656" y="15808"/>
                </a:lnTo>
                <a:lnTo>
                  <a:pt x="18657" y="13423"/>
                </a:lnTo>
                <a:lnTo>
                  <a:pt x="18970" y="10834"/>
                </a:lnTo>
                <a:lnTo>
                  <a:pt x="18908" y="9948"/>
                </a:lnTo>
                <a:lnTo>
                  <a:pt x="19784" y="9267"/>
                </a:lnTo>
                <a:lnTo>
                  <a:pt x="19847" y="9948"/>
                </a:lnTo>
                <a:lnTo>
                  <a:pt x="19847" y="10834"/>
                </a:lnTo>
                <a:lnTo>
                  <a:pt x="19659" y="13287"/>
                </a:lnTo>
                <a:lnTo>
                  <a:pt x="18908" y="15536"/>
                </a:lnTo>
                <a:lnTo>
                  <a:pt x="17656" y="17580"/>
                </a:lnTo>
                <a:lnTo>
                  <a:pt x="16153" y="19283"/>
                </a:lnTo>
                <a:lnTo>
                  <a:pt x="14275" y="20578"/>
                </a:lnTo>
                <a:lnTo>
                  <a:pt x="12209" y="21396"/>
                </a:lnTo>
                <a:lnTo>
                  <a:pt x="9892" y="21600"/>
                </a:lnTo>
                <a:lnTo>
                  <a:pt x="7638" y="21396"/>
                </a:lnTo>
                <a:lnTo>
                  <a:pt x="5572" y="20578"/>
                </a:lnTo>
                <a:lnTo>
                  <a:pt x="3694" y="19283"/>
                </a:lnTo>
                <a:lnTo>
                  <a:pt x="2191" y="17580"/>
                </a:lnTo>
                <a:lnTo>
                  <a:pt x="939" y="15536"/>
                </a:lnTo>
                <a:lnTo>
                  <a:pt x="188" y="13287"/>
                </a:lnTo>
                <a:lnTo>
                  <a:pt x="0" y="10834"/>
                </a:lnTo>
                <a:lnTo>
                  <a:pt x="188" y="8313"/>
                </a:lnTo>
                <a:lnTo>
                  <a:pt x="939" y="6064"/>
                </a:lnTo>
                <a:lnTo>
                  <a:pt x="2191" y="4020"/>
                </a:lnTo>
                <a:lnTo>
                  <a:pt x="3694" y="2385"/>
                </a:lnTo>
                <a:lnTo>
                  <a:pt x="5572" y="1090"/>
                </a:lnTo>
                <a:lnTo>
                  <a:pt x="7638" y="204"/>
                </a:lnTo>
                <a:lnTo>
                  <a:pt x="9892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</p:spPr>
        <p:txBody>
          <a:bodyPr lIns="30480" rIns="30480"/>
          <a:lstStyle/>
          <a:p>
            <a:pPr defTabSz="6096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1200" dirty="0">
              <a:latin typeface="AvantGarde Bk BT" panose="020B0402020202020204" pitchFamily="34" charset="0"/>
              <a:cs typeface="+mn-ea"/>
              <a:sym typeface="+mn-lt"/>
            </a:endParaRPr>
          </a:p>
        </p:txBody>
      </p:sp>
      <p:sp>
        <p:nvSpPr>
          <p:cNvPr id="19" name="Shape 24175"/>
          <p:cNvSpPr/>
          <p:nvPr/>
        </p:nvSpPr>
        <p:spPr>
          <a:xfrm>
            <a:off x="1418375" y="3124875"/>
            <a:ext cx="350644" cy="322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3" y="3816"/>
                </a:moveTo>
                <a:lnTo>
                  <a:pt x="20849" y="3884"/>
                </a:lnTo>
                <a:lnTo>
                  <a:pt x="21412" y="4361"/>
                </a:lnTo>
                <a:lnTo>
                  <a:pt x="21600" y="4974"/>
                </a:lnTo>
                <a:lnTo>
                  <a:pt x="21600" y="5724"/>
                </a:lnTo>
                <a:lnTo>
                  <a:pt x="21162" y="6269"/>
                </a:lnTo>
                <a:lnTo>
                  <a:pt x="12083" y="13900"/>
                </a:lnTo>
                <a:lnTo>
                  <a:pt x="10456" y="15331"/>
                </a:lnTo>
                <a:lnTo>
                  <a:pt x="9391" y="16285"/>
                </a:lnTo>
                <a:lnTo>
                  <a:pt x="6762" y="12129"/>
                </a:lnTo>
                <a:lnTo>
                  <a:pt x="5009" y="9403"/>
                </a:lnTo>
                <a:lnTo>
                  <a:pt x="4758" y="8790"/>
                </a:lnTo>
                <a:lnTo>
                  <a:pt x="4883" y="8040"/>
                </a:lnTo>
                <a:lnTo>
                  <a:pt x="5322" y="7495"/>
                </a:lnTo>
                <a:lnTo>
                  <a:pt x="6010" y="7223"/>
                </a:lnTo>
                <a:lnTo>
                  <a:pt x="6511" y="7359"/>
                </a:lnTo>
                <a:lnTo>
                  <a:pt x="7075" y="7836"/>
                </a:lnTo>
                <a:lnTo>
                  <a:pt x="9892" y="12333"/>
                </a:lnTo>
                <a:lnTo>
                  <a:pt x="19659" y="4156"/>
                </a:lnTo>
                <a:lnTo>
                  <a:pt x="20223" y="3816"/>
                </a:lnTo>
                <a:close/>
                <a:moveTo>
                  <a:pt x="9892" y="0"/>
                </a:moveTo>
                <a:lnTo>
                  <a:pt x="12209" y="204"/>
                </a:lnTo>
                <a:lnTo>
                  <a:pt x="14275" y="1090"/>
                </a:lnTo>
                <a:lnTo>
                  <a:pt x="16153" y="2385"/>
                </a:lnTo>
                <a:lnTo>
                  <a:pt x="17656" y="4020"/>
                </a:lnTo>
                <a:lnTo>
                  <a:pt x="16904" y="4633"/>
                </a:lnTo>
                <a:lnTo>
                  <a:pt x="15527" y="3203"/>
                </a:lnTo>
                <a:lnTo>
                  <a:pt x="13837" y="1976"/>
                </a:lnTo>
                <a:lnTo>
                  <a:pt x="12021" y="1295"/>
                </a:lnTo>
                <a:lnTo>
                  <a:pt x="9892" y="1090"/>
                </a:lnTo>
                <a:lnTo>
                  <a:pt x="7513" y="1431"/>
                </a:lnTo>
                <a:lnTo>
                  <a:pt x="5322" y="2385"/>
                </a:lnTo>
                <a:lnTo>
                  <a:pt x="3569" y="3884"/>
                </a:lnTo>
                <a:lnTo>
                  <a:pt x="2191" y="5792"/>
                </a:lnTo>
                <a:lnTo>
                  <a:pt x="1190" y="8177"/>
                </a:lnTo>
                <a:lnTo>
                  <a:pt x="877" y="10834"/>
                </a:lnTo>
                <a:lnTo>
                  <a:pt x="1190" y="13423"/>
                </a:lnTo>
                <a:lnTo>
                  <a:pt x="2191" y="15808"/>
                </a:lnTo>
                <a:lnTo>
                  <a:pt x="3569" y="17716"/>
                </a:lnTo>
                <a:lnTo>
                  <a:pt x="5322" y="19283"/>
                </a:lnTo>
                <a:lnTo>
                  <a:pt x="7513" y="20305"/>
                </a:lnTo>
                <a:lnTo>
                  <a:pt x="9892" y="20646"/>
                </a:lnTo>
                <a:lnTo>
                  <a:pt x="12334" y="20305"/>
                </a:lnTo>
                <a:lnTo>
                  <a:pt x="14525" y="19283"/>
                </a:lnTo>
                <a:lnTo>
                  <a:pt x="16278" y="17716"/>
                </a:lnTo>
                <a:lnTo>
                  <a:pt x="17656" y="15808"/>
                </a:lnTo>
                <a:lnTo>
                  <a:pt x="18657" y="13423"/>
                </a:lnTo>
                <a:lnTo>
                  <a:pt x="18970" y="10834"/>
                </a:lnTo>
                <a:lnTo>
                  <a:pt x="18908" y="9948"/>
                </a:lnTo>
                <a:lnTo>
                  <a:pt x="19784" y="9267"/>
                </a:lnTo>
                <a:lnTo>
                  <a:pt x="19847" y="9948"/>
                </a:lnTo>
                <a:lnTo>
                  <a:pt x="19847" y="10834"/>
                </a:lnTo>
                <a:lnTo>
                  <a:pt x="19659" y="13287"/>
                </a:lnTo>
                <a:lnTo>
                  <a:pt x="18908" y="15536"/>
                </a:lnTo>
                <a:lnTo>
                  <a:pt x="17656" y="17580"/>
                </a:lnTo>
                <a:lnTo>
                  <a:pt x="16153" y="19283"/>
                </a:lnTo>
                <a:lnTo>
                  <a:pt x="14275" y="20578"/>
                </a:lnTo>
                <a:lnTo>
                  <a:pt x="12209" y="21396"/>
                </a:lnTo>
                <a:lnTo>
                  <a:pt x="9892" y="21600"/>
                </a:lnTo>
                <a:lnTo>
                  <a:pt x="7638" y="21396"/>
                </a:lnTo>
                <a:lnTo>
                  <a:pt x="5572" y="20578"/>
                </a:lnTo>
                <a:lnTo>
                  <a:pt x="3694" y="19283"/>
                </a:lnTo>
                <a:lnTo>
                  <a:pt x="2191" y="17580"/>
                </a:lnTo>
                <a:lnTo>
                  <a:pt x="939" y="15536"/>
                </a:lnTo>
                <a:lnTo>
                  <a:pt x="188" y="13287"/>
                </a:lnTo>
                <a:lnTo>
                  <a:pt x="0" y="10834"/>
                </a:lnTo>
                <a:lnTo>
                  <a:pt x="188" y="8313"/>
                </a:lnTo>
                <a:lnTo>
                  <a:pt x="939" y="6064"/>
                </a:lnTo>
                <a:lnTo>
                  <a:pt x="2191" y="4020"/>
                </a:lnTo>
                <a:lnTo>
                  <a:pt x="3694" y="2385"/>
                </a:lnTo>
                <a:lnTo>
                  <a:pt x="5572" y="1090"/>
                </a:lnTo>
                <a:lnTo>
                  <a:pt x="7638" y="204"/>
                </a:lnTo>
                <a:lnTo>
                  <a:pt x="9892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</p:spPr>
        <p:txBody>
          <a:bodyPr lIns="30480" rIns="30480"/>
          <a:lstStyle/>
          <a:p>
            <a:pPr defTabSz="6096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1200" dirty="0">
              <a:latin typeface="AvantGarde Bk BT" panose="020B0402020202020204" pitchFamily="34" charset="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45DA9A-0684-4A80-9FD3-59C9B4598CAB}"/>
              </a:ext>
            </a:extLst>
          </p:cNvPr>
          <p:cNvSpPr/>
          <p:nvPr/>
        </p:nvSpPr>
        <p:spPr>
          <a:xfrm>
            <a:off x="6899021" y="1922497"/>
            <a:ext cx="4162990" cy="399305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F2799BCF-C06D-461D-BC62-B915D2DED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9464" y="2766148"/>
            <a:ext cx="3384555" cy="13663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2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点击此处输入您的文字内容，对本页主题进行详细描述，提供充分的数据或事项作为依据。本模板内所有图片及字体仅供参考，请根据您的实际情况替换或更改图片或字体。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806F032-8A60-40C8-974E-19581EF16951}"/>
              </a:ext>
            </a:extLst>
          </p:cNvPr>
          <p:cNvSpPr/>
          <p:nvPr/>
        </p:nvSpPr>
        <p:spPr>
          <a:xfrm>
            <a:off x="7302834" y="2360687"/>
            <a:ext cx="13605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cs typeface="+mn-ea"/>
                <a:sym typeface="+mn-lt"/>
              </a:rPr>
              <a:t>输入小标题</a:t>
            </a:r>
          </a:p>
        </p:txBody>
      </p:sp>
      <p:sp>
        <p:nvSpPr>
          <p:cNvPr id="39" name="Text Box 10">
            <a:extLst>
              <a:ext uri="{FF2B5EF4-FFF2-40B4-BE49-F238E27FC236}">
                <a16:creationId xmlns:a16="http://schemas.microsoft.com/office/drawing/2014/main" id="{9EF502A4-46D1-4D44-953C-D5E45909C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681" y="4226905"/>
            <a:ext cx="3384555" cy="13663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2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点击此处输入您的文字内容，对本页主题进行详细描述，提供充分的数据或事项作为依据。本模板内所有图片及字体仅供参考，请根据您的实际情况替换或更改图片或字体。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24204E-02DC-4FFC-8CAE-BD2F38C98E11}"/>
              </a:ext>
            </a:extLst>
          </p:cNvPr>
          <p:cNvGrpSpPr/>
          <p:nvPr/>
        </p:nvGrpSpPr>
        <p:grpSpPr>
          <a:xfrm>
            <a:off x="1949998" y="2998463"/>
            <a:ext cx="3773910" cy="726530"/>
            <a:chOff x="2005754" y="2823760"/>
            <a:chExt cx="3773910" cy="726530"/>
          </a:xfrm>
        </p:grpSpPr>
        <p:sp>
          <p:nvSpPr>
            <p:cNvPr id="43" name="Text Box 10">
              <a:extLst>
                <a:ext uri="{FF2B5EF4-FFF2-40B4-BE49-F238E27FC236}">
                  <a16:creationId xmlns:a16="http://schemas.microsoft.com/office/drawing/2014/main" id="{61C64688-EADB-46BE-B9AE-7E191E643B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5754" y="3052782"/>
              <a:ext cx="3684526" cy="4975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75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0A3405-F339-4149-A3CC-A4CC01A8E818}"/>
                </a:ext>
              </a:extLst>
            </p:cNvPr>
            <p:cNvSpPr/>
            <p:nvPr/>
          </p:nvSpPr>
          <p:spPr>
            <a:xfrm>
              <a:off x="2005754" y="2823760"/>
              <a:ext cx="37739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1BF420-D58A-4425-8943-C8B59B326F67}"/>
              </a:ext>
            </a:extLst>
          </p:cNvPr>
          <p:cNvGrpSpPr/>
          <p:nvPr/>
        </p:nvGrpSpPr>
        <p:grpSpPr>
          <a:xfrm>
            <a:off x="1949998" y="2009721"/>
            <a:ext cx="3773910" cy="726530"/>
            <a:chOff x="2005754" y="2823760"/>
            <a:chExt cx="3773910" cy="726530"/>
          </a:xfrm>
        </p:grpSpPr>
        <p:sp>
          <p:nvSpPr>
            <p:cNvPr id="46" name="Text Box 10">
              <a:extLst>
                <a:ext uri="{FF2B5EF4-FFF2-40B4-BE49-F238E27FC236}">
                  <a16:creationId xmlns:a16="http://schemas.microsoft.com/office/drawing/2014/main" id="{B33B210A-1129-47A0-95FC-09F8BEAAEE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5754" y="3052782"/>
              <a:ext cx="3684526" cy="4975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75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03DB05C-7971-4C05-B1B6-E936F3BA4D93}"/>
                </a:ext>
              </a:extLst>
            </p:cNvPr>
            <p:cNvSpPr/>
            <p:nvPr/>
          </p:nvSpPr>
          <p:spPr>
            <a:xfrm>
              <a:off x="2005754" y="2823760"/>
              <a:ext cx="37739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518816A-EB5A-413E-BDDD-F7429D735A1E}"/>
              </a:ext>
            </a:extLst>
          </p:cNvPr>
          <p:cNvGrpSpPr/>
          <p:nvPr/>
        </p:nvGrpSpPr>
        <p:grpSpPr>
          <a:xfrm>
            <a:off x="1949998" y="3987205"/>
            <a:ext cx="3773910" cy="726530"/>
            <a:chOff x="2005754" y="2823760"/>
            <a:chExt cx="3773910" cy="726530"/>
          </a:xfrm>
        </p:grpSpPr>
        <p:sp>
          <p:nvSpPr>
            <p:cNvPr id="49" name="Text Box 10">
              <a:extLst>
                <a:ext uri="{FF2B5EF4-FFF2-40B4-BE49-F238E27FC236}">
                  <a16:creationId xmlns:a16="http://schemas.microsoft.com/office/drawing/2014/main" id="{E2CE7872-60AC-44CC-BD29-BCC02A9BF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5754" y="3052782"/>
              <a:ext cx="3684526" cy="4975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75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924D8C-9436-4694-807B-562BDA38219F}"/>
                </a:ext>
              </a:extLst>
            </p:cNvPr>
            <p:cNvSpPr/>
            <p:nvPr/>
          </p:nvSpPr>
          <p:spPr>
            <a:xfrm>
              <a:off x="2005754" y="2823760"/>
              <a:ext cx="37739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387BF17-4EC3-4B53-9A7C-055EEB059071}"/>
              </a:ext>
            </a:extLst>
          </p:cNvPr>
          <p:cNvGrpSpPr/>
          <p:nvPr/>
        </p:nvGrpSpPr>
        <p:grpSpPr>
          <a:xfrm>
            <a:off x="1949998" y="4975946"/>
            <a:ext cx="3773910" cy="726530"/>
            <a:chOff x="2005754" y="2823760"/>
            <a:chExt cx="3773910" cy="726530"/>
          </a:xfrm>
        </p:grpSpPr>
        <p:sp>
          <p:nvSpPr>
            <p:cNvPr id="52" name="Text Box 10">
              <a:extLst>
                <a:ext uri="{FF2B5EF4-FFF2-40B4-BE49-F238E27FC236}">
                  <a16:creationId xmlns:a16="http://schemas.microsoft.com/office/drawing/2014/main" id="{5D4B658C-7F3E-4F01-B3BB-B7C83F651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5754" y="3052782"/>
              <a:ext cx="3684526" cy="4975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75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11F4BB-68EA-4FF1-99B1-562B2AE0E9C9}"/>
                </a:ext>
              </a:extLst>
            </p:cNvPr>
            <p:cNvSpPr/>
            <p:nvPr/>
          </p:nvSpPr>
          <p:spPr>
            <a:xfrm>
              <a:off x="2005754" y="2823760"/>
              <a:ext cx="37739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ACC3497-DFF8-42DF-A1A7-6F6BAA8C0183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B7983E3A-7DAA-432C-A82E-E25AE3EC4279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5D4B81C-D7A1-4F38-929A-1E2DFA09CD32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03C581AD-7DE4-4816-85F8-6027C36E8D4D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364ACDEC-A9EB-499F-A8B7-5DB37B2C3280}"/>
              </a:ext>
            </a:extLst>
          </p:cNvPr>
          <p:cNvSpPr/>
          <p:nvPr/>
        </p:nvSpPr>
        <p:spPr>
          <a:xfrm>
            <a:off x="1311600" y="398708"/>
            <a:ext cx="3262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阶段工作回顾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537214-375F-4210-8163-F06B0C135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350" y="0"/>
            <a:ext cx="2544699" cy="6858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8A972AC-B2AB-428B-8105-3D3DA52DCB81}"/>
              </a:ext>
            </a:extLst>
          </p:cNvPr>
          <p:cNvGrpSpPr/>
          <p:nvPr/>
        </p:nvGrpSpPr>
        <p:grpSpPr>
          <a:xfrm>
            <a:off x="4799113" y="2375704"/>
            <a:ext cx="1666754" cy="2106592"/>
            <a:chOff x="4799113" y="2375704"/>
            <a:chExt cx="1666754" cy="21065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30C2E3-9CAF-4B55-942A-0D4577B4B991}"/>
                </a:ext>
              </a:extLst>
            </p:cNvPr>
            <p:cNvSpPr/>
            <p:nvPr/>
          </p:nvSpPr>
          <p:spPr>
            <a:xfrm>
              <a:off x="4799113" y="2375704"/>
              <a:ext cx="1666754" cy="21065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3">
              <a:extLst>
                <a:ext uri="{FF2B5EF4-FFF2-40B4-BE49-F238E27FC236}">
                  <a16:creationId xmlns:a16="http://schemas.microsoft.com/office/drawing/2014/main" id="{59F04C4D-8EF5-435A-8BB4-9A5274ABFA15}"/>
                </a:ext>
              </a:extLst>
            </p:cNvPr>
            <p:cNvSpPr txBox="1"/>
            <p:nvPr/>
          </p:nvSpPr>
          <p:spPr>
            <a:xfrm>
              <a:off x="4902162" y="2705725"/>
              <a:ext cx="146065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D867B46-3F7D-4E96-AE62-492D3AFFCB9D}"/>
              </a:ext>
            </a:extLst>
          </p:cNvPr>
          <p:cNvSpPr/>
          <p:nvPr/>
        </p:nvSpPr>
        <p:spPr>
          <a:xfrm>
            <a:off x="6842605" y="2751615"/>
            <a:ext cx="288252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accent5"/>
                </a:solidFill>
                <a:cs typeface="+mn-ea"/>
                <a:sym typeface="+mn-lt"/>
              </a:rPr>
              <a:t>KPI</a:t>
            </a:r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完成情况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726A746-4B6B-4B9C-AB87-B1E0F1C1010E}"/>
              </a:ext>
            </a:extLst>
          </p:cNvPr>
          <p:cNvCxnSpPr>
            <a:cxnSpLocks/>
          </p:cNvCxnSpPr>
          <p:nvPr/>
        </p:nvCxnSpPr>
        <p:spPr>
          <a:xfrm>
            <a:off x="6907023" y="3493315"/>
            <a:ext cx="3407015" cy="0"/>
          </a:xfrm>
          <a:prstGeom prst="lin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>
            <a:extLst>
              <a:ext uri="{FF2B5EF4-FFF2-40B4-BE49-F238E27FC236}">
                <a16:creationId xmlns:a16="http://schemas.microsoft.com/office/drawing/2014/main" id="{06EF1706-A8D5-43F5-A86E-DA9E8C4CAC72}"/>
              </a:ext>
            </a:extLst>
          </p:cNvPr>
          <p:cNvSpPr txBox="1"/>
          <p:nvPr/>
        </p:nvSpPr>
        <p:spPr>
          <a:xfrm>
            <a:off x="6845886" y="3556298"/>
            <a:ext cx="3566475" cy="55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此处输入本章节基本内容，根据您的实际情况调整文字大小，模板内图片均为参考图片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833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Shape"/>
          <p:cNvSpPr/>
          <p:nvPr/>
        </p:nvSpPr>
        <p:spPr bwMode="auto">
          <a:xfrm>
            <a:off x="1336494" y="2217333"/>
            <a:ext cx="440721" cy="336296"/>
          </a:xfrm>
          <a:custGeom>
            <a:avLst/>
            <a:gdLst>
              <a:gd name="T0" fmla="*/ 134077 w 5868"/>
              <a:gd name="T1" fmla="*/ 590892 h 4208"/>
              <a:gd name="T2" fmla="*/ 192837 w 5868"/>
              <a:gd name="T3" fmla="*/ 596084 h 4208"/>
              <a:gd name="T4" fmla="*/ 512935 w 5868"/>
              <a:gd name="T5" fmla="*/ 497764 h 4208"/>
              <a:gd name="T6" fmla="*/ 530465 w 5868"/>
              <a:gd name="T7" fmla="*/ 456230 h 4208"/>
              <a:gd name="T8" fmla="*/ 704473 w 5868"/>
              <a:gd name="T9" fmla="*/ 239797 h 4208"/>
              <a:gd name="T10" fmla="*/ 980744 w 5868"/>
              <a:gd name="T11" fmla="*/ 212215 h 4208"/>
              <a:gd name="T12" fmla="*/ 1253119 w 5868"/>
              <a:gd name="T13" fmla="*/ 253750 h 4208"/>
              <a:gd name="T14" fmla="*/ 1374859 w 5868"/>
              <a:gd name="T15" fmla="*/ 461746 h 4208"/>
              <a:gd name="T16" fmla="*/ 1400831 w 5868"/>
              <a:gd name="T17" fmla="*/ 505228 h 4208"/>
              <a:gd name="T18" fmla="*/ 1725798 w 5868"/>
              <a:gd name="T19" fmla="*/ 598031 h 4208"/>
              <a:gd name="T20" fmla="*/ 1779363 w 5868"/>
              <a:gd name="T21" fmla="*/ 585052 h 4208"/>
              <a:gd name="T22" fmla="*/ 1901104 w 5868"/>
              <a:gd name="T23" fmla="*/ 336494 h 4208"/>
              <a:gd name="T24" fmla="*/ 1897533 w 5868"/>
              <a:gd name="T25" fmla="*/ 289443 h 4208"/>
              <a:gd name="T26" fmla="*/ 1777740 w 5868"/>
              <a:gd name="T27" fmla="*/ 214162 h 4208"/>
              <a:gd name="T28" fmla="*/ 1493029 w 5868"/>
              <a:gd name="T29" fmla="*/ 92155 h 4208"/>
              <a:gd name="T30" fmla="*/ 1208318 w 5868"/>
              <a:gd name="T31" fmla="*/ 20767 h 4208"/>
              <a:gd name="T32" fmla="*/ 924256 w 5868"/>
              <a:gd name="T33" fmla="*/ 649 h 4208"/>
              <a:gd name="T34" fmla="*/ 639545 w 5868"/>
              <a:gd name="T35" fmla="*/ 30826 h 4208"/>
              <a:gd name="T36" fmla="*/ 355158 w 5868"/>
              <a:gd name="T37" fmla="*/ 112273 h 4208"/>
              <a:gd name="T38" fmla="*/ 70123 w 5868"/>
              <a:gd name="T39" fmla="*/ 244664 h 4208"/>
              <a:gd name="T40" fmla="*/ 3246 w 5868"/>
              <a:gd name="T41" fmla="*/ 297880 h 4208"/>
              <a:gd name="T42" fmla="*/ 10713 w 5868"/>
              <a:gd name="T43" fmla="*/ 355314 h 4208"/>
              <a:gd name="T44" fmla="*/ 772973 w 5868"/>
              <a:gd name="T45" fmla="*/ 339414 h 4208"/>
              <a:gd name="T46" fmla="*/ 960941 w 5868"/>
              <a:gd name="T47" fmla="*/ 320919 h 4208"/>
              <a:gd name="T48" fmla="*/ 1130729 w 5868"/>
              <a:gd name="T49" fmla="*/ 336169 h 4208"/>
              <a:gd name="T50" fmla="*/ 1259936 w 5868"/>
              <a:gd name="T51" fmla="*/ 525021 h 4208"/>
              <a:gd name="T52" fmla="*/ 1298244 w 5868"/>
              <a:gd name="T53" fmla="*/ 601925 h 4208"/>
              <a:gd name="T54" fmla="*/ 1598862 w 5868"/>
              <a:gd name="T55" fmla="*/ 671041 h 4208"/>
              <a:gd name="T56" fmla="*/ 1662168 w 5868"/>
              <a:gd name="T57" fmla="*/ 717767 h 4208"/>
              <a:gd name="T58" fmla="*/ 253546 w 5868"/>
              <a:gd name="T59" fmla="*/ 1210015 h 4208"/>
              <a:gd name="T60" fmla="*/ 273024 w 5868"/>
              <a:gd name="T61" fmla="*/ 698947 h 4208"/>
              <a:gd name="T62" fmla="*/ 576240 w 5868"/>
              <a:gd name="T63" fmla="*/ 620745 h 4208"/>
              <a:gd name="T64" fmla="*/ 641493 w 5868"/>
              <a:gd name="T65" fmla="*/ 585376 h 4208"/>
              <a:gd name="T66" fmla="*/ 662595 w 5868"/>
              <a:gd name="T67" fmla="*/ 367969 h 4208"/>
              <a:gd name="T68" fmla="*/ 1077163 w 5868"/>
              <a:gd name="T69" fmla="*/ 564933 h 4208"/>
              <a:gd name="T70" fmla="*/ 1178776 w 5868"/>
              <a:gd name="T71" fmla="*/ 636970 h 4208"/>
              <a:gd name="T72" fmla="*/ 1245003 w 5868"/>
              <a:gd name="T73" fmla="*/ 759302 h 4208"/>
              <a:gd name="T74" fmla="*/ 1252145 w 5868"/>
              <a:gd name="T75" fmla="*/ 867032 h 4208"/>
              <a:gd name="T76" fmla="*/ 1229095 w 5868"/>
              <a:gd name="T77" fmla="*/ 949452 h 4208"/>
              <a:gd name="T78" fmla="*/ 1125210 w 5868"/>
              <a:gd name="T79" fmla="*/ 852430 h 4208"/>
              <a:gd name="T80" fmla="*/ 1117094 w 5868"/>
              <a:gd name="T81" fmla="*/ 775851 h 4208"/>
              <a:gd name="T82" fmla="*/ 1079435 w 5868"/>
              <a:gd name="T83" fmla="*/ 716794 h 4208"/>
              <a:gd name="T84" fmla="*/ 1012883 w 5868"/>
              <a:gd name="T85" fmla="*/ 676882 h 4208"/>
              <a:gd name="T86" fmla="*/ 940164 w 5868"/>
              <a:gd name="T87" fmla="*/ 671365 h 4208"/>
              <a:gd name="T88" fmla="*/ 867768 w 5868"/>
              <a:gd name="T89" fmla="*/ 701867 h 4208"/>
              <a:gd name="T90" fmla="*/ 821994 w 5868"/>
              <a:gd name="T91" fmla="*/ 754434 h 4208"/>
              <a:gd name="T92" fmla="*/ 802515 w 5868"/>
              <a:gd name="T93" fmla="*/ 831662 h 4208"/>
              <a:gd name="T94" fmla="*/ 818423 w 5868"/>
              <a:gd name="T95" fmla="*/ 901752 h 4208"/>
              <a:gd name="T96" fmla="*/ 861600 w 5868"/>
              <a:gd name="T97" fmla="*/ 956590 h 4208"/>
              <a:gd name="T98" fmla="*/ 932048 w 5868"/>
              <a:gd name="T99" fmla="*/ 990337 h 4208"/>
              <a:gd name="T100" fmla="*/ 999573 w 5868"/>
              <a:gd name="T101" fmla="*/ 990013 h 4208"/>
              <a:gd name="T102" fmla="*/ 1060606 w 5868"/>
              <a:gd name="T103" fmla="*/ 962107 h 4208"/>
              <a:gd name="T104" fmla="*/ 1081058 w 5868"/>
              <a:gd name="T105" fmla="*/ 1096445 h 4208"/>
              <a:gd name="T106" fmla="*/ 964512 w 5868"/>
              <a:gd name="T107" fmla="*/ 1120781 h 4208"/>
              <a:gd name="T108" fmla="*/ 826863 w 5868"/>
              <a:gd name="T109" fmla="*/ 1085736 h 4208"/>
              <a:gd name="T110" fmla="*/ 732717 w 5868"/>
              <a:gd name="T111" fmla="*/ 1004614 h 4208"/>
              <a:gd name="T112" fmla="*/ 678827 w 5868"/>
              <a:gd name="T113" fmla="*/ 875793 h 4208"/>
              <a:gd name="T114" fmla="*/ 688241 w 5868"/>
              <a:gd name="T115" fmla="*/ 745673 h 4208"/>
              <a:gd name="T116" fmla="*/ 760312 w 5868"/>
              <a:gd name="T117" fmla="*/ 627235 h 4208"/>
              <a:gd name="T118" fmla="*/ 865171 w 5868"/>
              <a:gd name="T119" fmla="*/ 560066 h 4208"/>
              <a:gd name="T120" fmla="*/ 1577111 w 5868"/>
              <a:gd name="T121" fmla="*/ 1240842 h 4208"/>
              <a:gd name="T122" fmla="*/ 345419 w 5868"/>
              <a:gd name="T123" fmla="*/ 1240842 h 420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868" h="4208">
                <a:moveTo>
                  <a:pt x="49" y="1128"/>
                </a:moveTo>
                <a:lnTo>
                  <a:pt x="49" y="1128"/>
                </a:lnTo>
                <a:lnTo>
                  <a:pt x="345" y="1748"/>
                </a:lnTo>
                <a:lnTo>
                  <a:pt x="354" y="1764"/>
                </a:lnTo>
                <a:lnTo>
                  <a:pt x="364" y="1778"/>
                </a:lnTo>
                <a:lnTo>
                  <a:pt x="375" y="1790"/>
                </a:lnTo>
                <a:lnTo>
                  <a:pt x="387" y="1803"/>
                </a:lnTo>
                <a:lnTo>
                  <a:pt x="400" y="1813"/>
                </a:lnTo>
                <a:lnTo>
                  <a:pt x="413" y="1821"/>
                </a:lnTo>
                <a:lnTo>
                  <a:pt x="428" y="1828"/>
                </a:lnTo>
                <a:lnTo>
                  <a:pt x="443" y="1834"/>
                </a:lnTo>
                <a:lnTo>
                  <a:pt x="460" y="1838"/>
                </a:lnTo>
                <a:lnTo>
                  <a:pt x="477" y="1842"/>
                </a:lnTo>
                <a:lnTo>
                  <a:pt x="495" y="1844"/>
                </a:lnTo>
                <a:lnTo>
                  <a:pt x="512" y="1845"/>
                </a:lnTo>
                <a:lnTo>
                  <a:pt x="531" y="1845"/>
                </a:lnTo>
                <a:lnTo>
                  <a:pt x="551" y="1843"/>
                </a:lnTo>
                <a:lnTo>
                  <a:pt x="573" y="1841"/>
                </a:lnTo>
                <a:lnTo>
                  <a:pt x="594" y="1837"/>
                </a:lnTo>
                <a:lnTo>
                  <a:pt x="1457" y="1607"/>
                </a:lnTo>
                <a:lnTo>
                  <a:pt x="1479" y="1599"/>
                </a:lnTo>
                <a:lnTo>
                  <a:pt x="1500" y="1589"/>
                </a:lnTo>
                <a:lnTo>
                  <a:pt x="1519" y="1579"/>
                </a:lnTo>
                <a:lnTo>
                  <a:pt x="1537" y="1569"/>
                </a:lnTo>
                <a:lnTo>
                  <a:pt x="1552" y="1557"/>
                </a:lnTo>
                <a:lnTo>
                  <a:pt x="1567" y="1546"/>
                </a:lnTo>
                <a:lnTo>
                  <a:pt x="1580" y="1534"/>
                </a:lnTo>
                <a:lnTo>
                  <a:pt x="1591" y="1522"/>
                </a:lnTo>
                <a:lnTo>
                  <a:pt x="1601" y="1510"/>
                </a:lnTo>
                <a:lnTo>
                  <a:pt x="1610" y="1496"/>
                </a:lnTo>
                <a:lnTo>
                  <a:pt x="1617" y="1482"/>
                </a:lnTo>
                <a:lnTo>
                  <a:pt x="1624" y="1467"/>
                </a:lnTo>
                <a:lnTo>
                  <a:pt x="1628" y="1453"/>
                </a:lnTo>
                <a:lnTo>
                  <a:pt x="1632" y="1438"/>
                </a:lnTo>
                <a:lnTo>
                  <a:pt x="1633" y="1423"/>
                </a:lnTo>
                <a:lnTo>
                  <a:pt x="1634" y="1406"/>
                </a:lnTo>
                <a:lnTo>
                  <a:pt x="1627" y="927"/>
                </a:lnTo>
                <a:lnTo>
                  <a:pt x="1664" y="910"/>
                </a:lnTo>
                <a:lnTo>
                  <a:pt x="1701" y="894"/>
                </a:lnTo>
                <a:lnTo>
                  <a:pt x="1775" y="863"/>
                </a:lnTo>
                <a:lnTo>
                  <a:pt x="1851" y="834"/>
                </a:lnTo>
                <a:lnTo>
                  <a:pt x="1929" y="807"/>
                </a:lnTo>
                <a:lnTo>
                  <a:pt x="2008" y="782"/>
                </a:lnTo>
                <a:lnTo>
                  <a:pt x="2089" y="759"/>
                </a:lnTo>
                <a:lnTo>
                  <a:pt x="2170" y="739"/>
                </a:lnTo>
                <a:lnTo>
                  <a:pt x="2252" y="720"/>
                </a:lnTo>
                <a:lnTo>
                  <a:pt x="2335" y="705"/>
                </a:lnTo>
                <a:lnTo>
                  <a:pt x="2420" y="690"/>
                </a:lnTo>
                <a:lnTo>
                  <a:pt x="2504" y="679"/>
                </a:lnTo>
                <a:lnTo>
                  <a:pt x="2589" y="669"/>
                </a:lnTo>
                <a:lnTo>
                  <a:pt x="2675" y="661"/>
                </a:lnTo>
                <a:lnTo>
                  <a:pt x="2761" y="657"/>
                </a:lnTo>
                <a:lnTo>
                  <a:pt x="2848" y="654"/>
                </a:lnTo>
                <a:lnTo>
                  <a:pt x="2934" y="652"/>
                </a:lnTo>
                <a:lnTo>
                  <a:pt x="3021" y="654"/>
                </a:lnTo>
                <a:lnTo>
                  <a:pt x="3106" y="657"/>
                </a:lnTo>
                <a:lnTo>
                  <a:pt x="3192" y="661"/>
                </a:lnTo>
                <a:lnTo>
                  <a:pt x="3278" y="669"/>
                </a:lnTo>
                <a:lnTo>
                  <a:pt x="3364" y="679"/>
                </a:lnTo>
                <a:lnTo>
                  <a:pt x="3449" y="690"/>
                </a:lnTo>
                <a:lnTo>
                  <a:pt x="3532" y="705"/>
                </a:lnTo>
                <a:lnTo>
                  <a:pt x="3616" y="720"/>
                </a:lnTo>
                <a:lnTo>
                  <a:pt x="3698" y="739"/>
                </a:lnTo>
                <a:lnTo>
                  <a:pt x="3780" y="759"/>
                </a:lnTo>
                <a:lnTo>
                  <a:pt x="3860" y="782"/>
                </a:lnTo>
                <a:lnTo>
                  <a:pt x="3939" y="807"/>
                </a:lnTo>
                <a:lnTo>
                  <a:pt x="4017" y="834"/>
                </a:lnTo>
                <a:lnTo>
                  <a:pt x="4093" y="863"/>
                </a:lnTo>
                <a:lnTo>
                  <a:pt x="4168" y="894"/>
                </a:lnTo>
                <a:lnTo>
                  <a:pt x="4204" y="910"/>
                </a:lnTo>
                <a:lnTo>
                  <a:pt x="4241" y="927"/>
                </a:lnTo>
                <a:lnTo>
                  <a:pt x="4235" y="1406"/>
                </a:lnTo>
                <a:lnTo>
                  <a:pt x="4235" y="1423"/>
                </a:lnTo>
                <a:lnTo>
                  <a:pt x="4237" y="1438"/>
                </a:lnTo>
                <a:lnTo>
                  <a:pt x="4240" y="1453"/>
                </a:lnTo>
                <a:lnTo>
                  <a:pt x="4245" y="1467"/>
                </a:lnTo>
                <a:lnTo>
                  <a:pt x="4250" y="1482"/>
                </a:lnTo>
                <a:lnTo>
                  <a:pt x="4258" y="1496"/>
                </a:lnTo>
                <a:lnTo>
                  <a:pt x="4266" y="1510"/>
                </a:lnTo>
                <a:lnTo>
                  <a:pt x="4276" y="1522"/>
                </a:lnTo>
                <a:lnTo>
                  <a:pt x="4288" y="1534"/>
                </a:lnTo>
                <a:lnTo>
                  <a:pt x="4300" y="1546"/>
                </a:lnTo>
                <a:lnTo>
                  <a:pt x="4315" y="1557"/>
                </a:lnTo>
                <a:lnTo>
                  <a:pt x="4331" y="1569"/>
                </a:lnTo>
                <a:lnTo>
                  <a:pt x="4349" y="1579"/>
                </a:lnTo>
                <a:lnTo>
                  <a:pt x="4368" y="1589"/>
                </a:lnTo>
                <a:lnTo>
                  <a:pt x="4389" y="1599"/>
                </a:lnTo>
                <a:lnTo>
                  <a:pt x="4412" y="1607"/>
                </a:lnTo>
                <a:lnTo>
                  <a:pt x="5275" y="1837"/>
                </a:lnTo>
                <a:lnTo>
                  <a:pt x="5296" y="1841"/>
                </a:lnTo>
                <a:lnTo>
                  <a:pt x="5316" y="1843"/>
                </a:lnTo>
                <a:lnTo>
                  <a:pt x="5336" y="1845"/>
                </a:lnTo>
                <a:lnTo>
                  <a:pt x="5355" y="1845"/>
                </a:lnTo>
                <a:lnTo>
                  <a:pt x="5374" y="1844"/>
                </a:lnTo>
                <a:lnTo>
                  <a:pt x="5392" y="1842"/>
                </a:lnTo>
                <a:lnTo>
                  <a:pt x="5408" y="1838"/>
                </a:lnTo>
                <a:lnTo>
                  <a:pt x="5425" y="1834"/>
                </a:lnTo>
                <a:lnTo>
                  <a:pt x="5440" y="1828"/>
                </a:lnTo>
                <a:lnTo>
                  <a:pt x="5454" y="1821"/>
                </a:lnTo>
                <a:lnTo>
                  <a:pt x="5469" y="1813"/>
                </a:lnTo>
                <a:lnTo>
                  <a:pt x="5481" y="1803"/>
                </a:lnTo>
                <a:lnTo>
                  <a:pt x="5493" y="1790"/>
                </a:lnTo>
                <a:lnTo>
                  <a:pt x="5504" y="1778"/>
                </a:lnTo>
                <a:lnTo>
                  <a:pt x="5514" y="1764"/>
                </a:lnTo>
                <a:lnTo>
                  <a:pt x="5523" y="1748"/>
                </a:lnTo>
                <a:lnTo>
                  <a:pt x="5820" y="1128"/>
                </a:lnTo>
                <a:lnTo>
                  <a:pt x="5835" y="1095"/>
                </a:lnTo>
                <a:lnTo>
                  <a:pt x="5848" y="1065"/>
                </a:lnTo>
                <a:lnTo>
                  <a:pt x="5856" y="1037"/>
                </a:lnTo>
                <a:lnTo>
                  <a:pt x="5863" y="1011"/>
                </a:lnTo>
                <a:lnTo>
                  <a:pt x="5867" y="988"/>
                </a:lnTo>
                <a:lnTo>
                  <a:pt x="5868" y="966"/>
                </a:lnTo>
                <a:lnTo>
                  <a:pt x="5868" y="956"/>
                </a:lnTo>
                <a:lnTo>
                  <a:pt x="5867" y="946"/>
                </a:lnTo>
                <a:lnTo>
                  <a:pt x="5864" y="936"/>
                </a:lnTo>
                <a:lnTo>
                  <a:pt x="5862" y="927"/>
                </a:lnTo>
                <a:lnTo>
                  <a:pt x="5859" y="918"/>
                </a:lnTo>
                <a:lnTo>
                  <a:pt x="5854" y="909"/>
                </a:lnTo>
                <a:lnTo>
                  <a:pt x="5845" y="892"/>
                </a:lnTo>
                <a:lnTo>
                  <a:pt x="5833" y="876"/>
                </a:lnTo>
                <a:lnTo>
                  <a:pt x="5820" y="861"/>
                </a:lnTo>
                <a:lnTo>
                  <a:pt x="5803" y="846"/>
                </a:lnTo>
                <a:lnTo>
                  <a:pt x="5784" y="832"/>
                </a:lnTo>
                <a:lnTo>
                  <a:pt x="5763" y="817"/>
                </a:lnTo>
                <a:lnTo>
                  <a:pt x="5741" y="803"/>
                </a:lnTo>
                <a:lnTo>
                  <a:pt x="5652" y="754"/>
                </a:lnTo>
                <a:lnTo>
                  <a:pt x="5564" y="706"/>
                </a:lnTo>
                <a:lnTo>
                  <a:pt x="5476" y="660"/>
                </a:lnTo>
                <a:lnTo>
                  <a:pt x="5389" y="616"/>
                </a:lnTo>
                <a:lnTo>
                  <a:pt x="5301" y="572"/>
                </a:lnTo>
                <a:lnTo>
                  <a:pt x="5213" y="531"/>
                </a:lnTo>
                <a:lnTo>
                  <a:pt x="5125" y="491"/>
                </a:lnTo>
                <a:lnTo>
                  <a:pt x="5037" y="452"/>
                </a:lnTo>
                <a:lnTo>
                  <a:pt x="4950" y="415"/>
                </a:lnTo>
                <a:lnTo>
                  <a:pt x="4862" y="381"/>
                </a:lnTo>
                <a:lnTo>
                  <a:pt x="4774" y="346"/>
                </a:lnTo>
                <a:lnTo>
                  <a:pt x="4686" y="315"/>
                </a:lnTo>
                <a:lnTo>
                  <a:pt x="4599" y="284"/>
                </a:lnTo>
                <a:lnTo>
                  <a:pt x="4511" y="255"/>
                </a:lnTo>
                <a:lnTo>
                  <a:pt x="4423" y="228"/>
                </a:lnTo>
                <a:lnTo>
                  <a:pt x="4336" y="201"/>
                </a:lnTo>
                <a:lnTo>
                  <a:pt x="4248" y="178"/>
                </a:lnTo>
                <a:lnTo>
                  <a:pt x="4161" y="154"/>
                </a:lnTo>
                <a:lnTo>
                  <a:pt x="4073" y="133"/>
                </a:lnTo>
                <a:lnTo>
                  <a:pt x="3985" y="114"/>
                </a:lnTo>
                <a:lnTo>
                  <a:pt x="3898" y="95"/>
                </a:lnTo>
                <a:lnTo>
                  <a:pt x="3810" y="80"/>
                </a:lnTo>
                <a:lnTo>
                  <a:pt x="3722" y="64"/>
                </a:lnTo>
                <a:lnTo>
                  <a:pt x="3635" y="51"/>
                </a:lnTo>
                <a:lnTo>
                  <a:pt x="3547" y="39"/>
                </a:lnTo>
                <a:lnTo>
                  <a:pt x="3460" y="29"/>
                </a:lnTo>
                <a:lnTo>
                  <a:pt x="3372" y="21"/>
                </a:lnTo>
                <a:lnTo>
                  <a:pt x="3285" y="14"/>
                </a:lnTo>
                <a:lnTo>
                  <a:pt x="3197" y="8"/>
                </a:lnTo>
                <a:lnTo>
                  <a:pt x="3109" y="4"/>
                </a:lnTo>
                <a:lnTo>
                  <a:pt x="3022" y="2"/>
                </a:lnTo>
                <a:lnTo>
                  <a:pt x="2934" y="0"/>
                </a:lnTo>
                <a:lnTo>
                  <a:pt x="2847" y="2"/>
                </a:lnTo>
                <a:lnTo>
                  <a:pt x="2759" y="4"/>
                </a:lnTo>
                <a:lnTo>
                  <a:pt x="2672" y="8"/>
                </a:lnTo>
                <a:lnTo>
                  <a:pt x="2584" y="14"/>
                </a:lnTo>
                <a:lnTo>
                  <a:pt x="2497" y="21"/>
                </a:lnTo>
                <a:lnTo>
                  <a:pt x="2409" y="29"/>
                </a:lnTo>
                <a:lnTo>
                  <a:pt x="2320" y="39"/>
                </a:lnTo>
                <a:lnTo>
                  <a:pt x="2234" y="51"/>
                </a:lnTo>
                <a:lnTo>
                  <a:pt x="2145" y="64"/>
                </a:lnTo>
                <a:lnTo>
                  <a:pt x="2059" y="80"/>
                </a:lnTo>
                <a:lnTo>
                  <a:pt x="1970" y="95"/>
                </a:lnTo>
                <a:lnTo>
                  <a:pt x="1882" y="114"/>
                </a:lnTo>
                <a:lnTo>
                  <a:pt x="1795" y="133"/>
                </a:lnTo>
                <a:lnTo>
                  <a:pt x="1707" y="154"/>
                </a:lnTo>
                <a:lnTo>
                  <a:pt x="1620" y="178"/>
                </a:lnTo>
                <a:lnTo>
                  <a:pt x="1532" y="201"/>
                </a:lnTo>
                <a:lnTo>
                  <a:pt x="1444" y="228"/>
                </a:lnTo>
                <a:lnTo>
                  <a:pt x="1357" y="255"/>
                </a:lnTo>
                <a:lnTo>
                  <a:pt x="1269" y="284"/>
                </a:lnTo>
                <a:lnTo>
                  <a:pt x="1181" y="315"/>
                </a:lnTo>
                <a:lnTo>
                  <a:pt x="1094" y="346"/>
                </a:lnTo>
                <a:lnTo>
                  <a:pt x="1006" y="381"/>
                </a:lnTo>
                <a:lnTo>
                  <a:pt x="918" y="415"/>
                </a:lnTo>
                <a:lnTo>
                  <a:pt x="830" y="452"/>
                </a:lnTo>
                <a:lnTo>
                  <a:pt x="743" y="491"/>
                </a:lnTo>
                <a:lnTo>
                  <a:pt x="655" y="531"/>
                </a:lnTo>
                <a:lnTo>
                  <a:pt x="567" y="572"/>
                </a:lnTo>
                <a:lnTo>
                  <a:pt x="479" y="616"/>
                </a:lnTo>
                <a:lnTo>
                  <a:pt x="391" y="660"/>
                </a:lnTo>
                <a:lnTo>
                  <a:pt x="303" y="706"/>
                </a:lnTo>
                <a:lnTo>
                  <a:pt x="216" y="754"/>
                </a:lnTo>
                <a:lnTo>
                  <a:pt x="128" y="803"/>
                </a:lnTo>
                <a:lnTo>
                  <a:pt x="104" y="817"/>
                </a:lnTo>
                <a:lnTo>
                  <a:pt x="84" y="832"/>
                </a:lnTo>
                <a:lnTo>
                  <a:pt x="65" y="846"/>
                </a:lnTo>
                <a:lnTo>
                  <a:pt x="49" y="861"/>
                </a:lnTo>
                <a:lnTo>
                  <a:pt x="34" y="876"/>
                </a:lnTo>
                <a:lnTo>
                  <a:pt x="23" y="892"/>
                </a:lnTo>
                <a:lnTo>
                  <a:pt x="13" y="909"/>
                </a:lnTo>
                <a:lnTo>
                  <a:pt x="10" y="918"/>
                </a:lnTo>
                <a:lnTo>
                  <a:pt x="6" y="927"/>
                </a:lnTo>
                <a:lnTo>
                  <a:pt x="4" y="936"/>
                </a:lnTo>
                <a:lnTo>
                  <a:pt x="2" y="946"/>
                </a:lnTo>
                <a:lnTo>
                  <a:pt x="1" y="956"/>
                </a:lnTo>
                <a:lnTo>
                  <a:pt x="0" y="966"/>
                </a:lnTo>
                <a:lnTo>
                  <a:pt x="1" y="988"/>
                </a:lnTo>
                <a:lnTo>
                  <a:pt x="4" y="1011"/>
                </a:lnTo>
                <a:lnTo>
                  <a:pt x="11" y="1037"/>
                </a:lnTo>
                <a:lnTo>
                  <a:pt x="21" y="1065"/>
                </a:lnTo>
                <a:lnTo>
                  <a:pt x="33" y="1095"/>
                </a:lnTo>
                <a:lnTo>
                  <a:pt x="49" y="1128"/>
                </a:lnTo>
                <a:close/>
                <a:moveTo>
                  <a:pt x="2041" y="1134"/>
                </a:moveTo>
                <a:lnTo>
                  <a:pt x="2041" y="1134"/>
                </a:lnTo>
                <a:lnTo>
                  <a:pt x="2096" y="1117"/>
                </a:lnTo>
                <a:lnTo>
                  <a:pt x="2153" y="1101"/>
                </a:lnTo>
                <a:lnTo>
                  <a:pt x="2210" y="1085"/>
                </a:lnTo>
                <a:lnTo>
                  <a:pt x="2267" y="1072"/>
                </a:lnTo>
                <a:lnTo>
                  <a:pt x="2324" y="1058"/>
                </a:lnTo>
                <a:lnTo>
                  <a:pt x="2381" y="1046"/>
                </a:lnTo>
                <a:lnTo>
                  <a:pt x="2438" y="1036"/>
                </a:lnTo>
                <a:lnTo>
                  <a:pt x="2495" y="1026"/>
                </a:lnTo>
                <a:lnTo>
                  <a:pt x="2553" y="1017"/>
                </a:lnTo>
                <a:lnTo>
                  <a:pt x="2610" y="1009"/>
                </a:lnTo>
                <a:lnTo>
                  <a:pt x="2668" y="1004"/>
                </a:lnTo>
                <a:lnTo>
                  <a:pt x="2726" y="998"/>
                </a:lnTo>
                <a:lnTo>
                  <a:pt x="2785" y="995"/>
                </a:lnTo>
                <a:lnTo>
                  <a:pt x="2843" y="991"/>
                </a:lnTo>
                <a:lnTo>
                  <a:pt x="2902" y="989"/>
                </a:lnTo>
                <a:lnTo>
                  <a:pt x="2960" y="989"/>
                </a:lnTo>
                <a:lnTo>
                  <a:pt x="3019" y="989"/>
                </a:lnTo>
                <a:lnTo>
                  <a:pt x="3079" y="991"/>
                </a:lnTo>
                <a:lnTo>
                  <a:pt x="3136" y="995"/>
                </a:lnTo>
                <a:lnTo>
                  <a:pt x="3194" y="998"/>
                </a:lnTo>
                <a:lnTo>
                  <a:pt x="3252" y="1004"/>
                </a:lnTo>
                <a:lnTo>
                  <a:pt x="3310" y="1009"/>
                </a:lnTo>
                <a:lnTo>
                  <a:pt x="3368" y="1017"/>
                </a:lnTo>
                <a:lnTo>
                  <a:pt x="3426" y="1026"/>
                </a:lnTo>
                <a:lnTo>
                  <a:pt x="3483" y="1036"/>
                </a:lnTo>
                <a:lnTo>
                  <a:pt x="3541" y="1046"/>
                </a:lnTo>
                <a:lnTo>
                  <a:pt x="3598" y="1058"/>
                </a:lnTo>
                <a:lnTo>
                  <a:pt x="3655" y="1072"/>
                </a:lnTo>
                <a:lnTo>
                  <a:pt x="3712" y="1085"/>
                </a:lnTo>
                <a:lnTo>
                  <a:pt x="3769" y="1101"/>
                </a:lnTo>
                <a:lnTo>
                  <a:pt x="3824" y="1117"/>
                </a:lnTo>
                <a:lnTo>
                  <a:pt x="3881" y="1134"/>
                </a:lnTo>
                <a:lnTo>
                  <a:pt x="3881" y="1618"/>
                </a:lnTo>
                <a:lnTo>
                  <a:pt x="3884" y="1651"/>
                </a:lnTo>
                <a:lnTo>
                  <a:pt x="3890" y="1681"/>
                </a:lnTo>
                <a:lnTo>
                  <a:pt x="3898" y="1709"/>
                </a:lnTo>
                <a:lnTo>
                  <a:pt x="3907" y="1736"/>
                </a:lnTo>
                <a:lnTo>
                  <a:pt x="3918" y="1760"/>
                </a:lnTo>
                <a:lnTo>
                  <a:pt x="3931" y="1783"/>
                </a:lnTo>
                <a:lnTo>
                  <a:pt x="3946" y="1804"/>
                </a:lnTo>
                <a:lnTo>
                  <a:pt x="3961" y="1823"/>
                </a:lnTo>
                <a:lnTo>
                  <a:pt x="3979" y="1839"/>
                </a:lnTo>
                <a:lnTo>
                  <a:pt x="3999" y="1855"/>
                </a:lnTo>
                <a:lnTo>
                  <a:pt x="4020" y="1868"/>
                </a:lnTo>
                <a:lnTo>
                  <a:pt x="4043" y="1881"/>
                </a:lnTo>
                <a:lnTo>
                  <a:pt x="4066" y="1891"/>
                </a:lnTo>
                <a:lnTo>
                  <a:pt x="4092" y="1900"/>
                </a:lnTo>
                <a:lnTo>
                  <a:pt x="4119" y="1907"/>
                </a:lnTo>
                <a:lnTo>
                  <a:pt x="4146" y="1913"/>
                </a:lnTo>
                <a:lnTo>
                  <a:pt x="4896" y="2061"/>
                </a:lnTo>
                <a:lnTo>
                  <a:pt x="4925" y="2068"/>
                </a:lnTo>
                <a:lnTo>
                  <a:pt x="4951" y="2077"/>
                </a:lnTo>
                <a:lnTo>
                  <a:pt x="4977" y="2086"/>
                </a:lnTo>
                <a:lnTo>
                  <a:pt x="5001" y="2097"/>
                </a:lnTo>
                <a:lnTo>
                  <a:pt x="5024" y="2109"/>
                </a:lnTo>
                <a:lnTo>
                  <a:pt x="5044" y="2123"/>
                </a:lnTo>
                <a:lnTo>
                  <a:pt x="5063" y="2137"/>
                </a:lnTo>
                <a:lnTo>
                  <a:pt x="5081" y="2154"/>
                </a:lnTo>
                <a:lnTo>
                  <a:pt x="5095" y="2172"/>
                </a:lnTo>
                <a:lnTo>
                  <a:pt x="5108" y="2191"/>
                </a:lnTo>
                <a:lnTo>
                  <a:pt x="5120" y="2212"/>
                </a:lnTo>
                <a:lnTo>
                  <a:pt x="5129" y="2235"/>
                </a:lnTo>
                <a:lnTo>
                  <a:pt x="5134" y="2260"/>
                </a:lnTo>
                <a:lnTo>
                  <a:pt x="5139" y="2285"/>
                </a:lnTo>
                <a:lnTo>
                  <a:pt x="5141" y="2314"/>
                </a:lnTo>
                <a:lnTo>
                  <a:pt x="5141" y="2344"/>
                </a:lnTo>
                <a:lnTo>
                  <a:pt x="5141" y="3729"/>
                </a:lnTo>
                <a:lnTo>
                  <a:pt x="2960" y="3729"/>
                </a:lnTo>
                <a:lnTo>
                  <a:pt x="781" y="3729"/>
                </a:lnTo>
                <a:lnTo>
                  <a:pt x="781" y="2344"/>
                </a:lnTo>
                <a:lnTo>
                  <a:pt x="780" y="2314"/>
                </a:lnTo>
                <a:lnTo>
                  <a:pt x="782" y="2285"/>
                </a:lnTo>
                <a:lnTo>
                  <a:pt x="787" y="2260"/>
                </a:lnTo>
                <a:lnTo>
                  <a:pt x="793" y="2235"/>
                </a:lnTo>
                <a:lnTo>
                  <a:pt x="802" y="2212"/>
                </a:lnTo>
                <a:lnTo>
                  <a:pt x="813" y="2191"/>
                </a:lnTo>
                <a:lnTo>
                  <a:pt x="826" y="2172"/>
                </a:lnTo>
                <a:lnTo>
                  <a:pt x="841" y="2154"/>
                </a:lnTo>
                <a:lnTo>
                  <a:pt x="858" y="2137"/>
                </a:lnTo>
                <a:lnTo>
                  <a:pt x="877" y="2123"/>
                </a:lnTo>
                <a:lnTo>
                  <a:pt x="898" y="2109"/>
                </a:lnTo>
                <a:lnTo>
                  <a:pt x="920" y="2097"/>
                </a:lnTo>
                <a:lnTo>
                  <a:pt x="944" y="2086"/>
                </a:lnTo>
                <a:lnTo>
                  <a:pt x="971" y="2077"/>
                </a:lnTo>
                <a:lnTo>
                  <a:pt x="997" y="2068"/>
                </a:lnTo>
                <a:lnTo>
                  <a:pt x="1026" y="2061"/>
                </a:lnTo>
                <a:lnTo>
                  <a:pt x="1775" y="1913"/>
                </a:lnTo>
                <a:lnTo>
                  <a:pt x="1803" y="1907"/>
                </a:lnTo>
                <a:lnTo>
                  <a:pt x="1830" y="1900"/>
                </a:lnTo>
                <a:lnTo>
                  <a:pt x="1855" y="1891"/>
                </a:lnTo>
                <a:lnTo>
                  <a:pt x="1879" y="1881"/>
                </a:lnTo>
                <a:lnTo>
                  <a:pt x="1901" y="1868"/>
                </a:lnTo>
                <a:lnTo>
                  <a:pt x="1923" y="1855"/>
                </a:lnTo>
                <a:lnTo>
                  <a:pt x="1941" y="1839"/>
                </a:lnTo>
                <a:lnTo>
                  <a:pt x="1959" y="1823"/>
                </a:lnTo>
                <a:lnTo>
                  <a:pt x="1976" y="1804"/>
                </a:lnTo>
                <a:lnTo>
                  <a:pt x="1991" y="1783"/>
                </a:lnTo>
                <a:lnTo>
                  <a:pt x="2003" y="1760"/>
                </a:lnTo>
                <a:lnTo>
                  <a:pt x="2014" y="1736"/>
                </a:lnTo>
                <a:lnTo>
                  <a:pt x="2024" y="1709"/>
                </a:lnTo>
                <a:lnTo>
                  <a:pt x="2031" y="1681"/>
                </a:lnTo>
                <a:lnTo>
                  <a:pt x="2037" y="1651"/>
                </a:lnTo>
                <a:lnTo>
                  <a:pt x="2041" y="1618"/>
                </a:lnTo>
                <a:lnTo>
                  <a:pt x="2041" y="1134"/>
                </a:lnTo>
                <a:close/>
                <a:moveTo>
                  <a:pt x="2971" y="1671"/>
                </a:moveTo>
                <a:lnTo>
                  <a:pt x="2971" y="1671"/>
                </a:lnTo>
                <a:lnTo>
                  <a:pt x="3017" y="1672"/>
                </a:lnTo>
                <a:lnTo>
                  <a:pt x="3063" y="1676"/>
                </a:lnTo>
                <a:lnTo>
                  <a:pt x="3107" y="1682"/>
                </a:lnTo>
                <a:lnTo>
                  <a:pt x="3151" y="1690"/>
                </a:lnTo>
                <a:lnTo>
                  <a:pt x="3194" y="1699"/>
                </a:lnTo>
                <a:lnTo>
                  <a:pt x="3237" y="1711"/>
                </a:lnTo>
                <a:lnTo>
                  <a:pt x="3278" y="1726"/>
                </a:lnTo>
                <a:lnTo>
                  <a:pt x="3318" y="1741"/>
                </a:lnTo>
                <a:lnTo>
                  <a:pt x="3358" y="1759"/>
                </a:lnTo>
                <a:lnTo>
                  <a:pt x="3396" y="1779"/>
                </a:lnTo>
                <a:lnTo>
                  <a:pt x="3434" y="1800"/>
                </a:lnTo>
                <a:lnTo>
                  <a:pt x="3470" y="1824"/>
                </a:lnTo>
                <a:lnTo>
                  <a:pt x="3505" y="1848"/>
                </a:lnTo>
                <a:lnTo>
                  <a:pt x="3539" y="1875"/>
                </a:lnTo>
                <a:lnTo>
                  <a:pt x="3571" y="1903"/>
                </a:lnTo>
                <a:lnTo>
                  <a:pt x="3602" y="1933"/>
                </a:lnTo>
                <a:lnTo>
                  <a:pt x="3631" y="1963"/>
                </a:lnTo>
                <a:lnTo>
                  <a:pt x="3659" y="1995"/>
                </a:lnTo>
                <a:lnTo>
                  <a:pt x="3686" y="2030"/>
                </a:lnTo>
                <a:lnTo>
                  <a:pt x="3711" y="2065"/>
                </a:lnTo>
                <a:lnTo>
                  <a:pt x="3734" y="2100"/>
                </a:lnTo>
                <a:lnTo>
                  <a:pt x="3755" y="2138"/>
                </a:lnTo>
                <a:lnTo>
                  <a:pt x="3775" y="2176"/>
                </a:lnTo>
                <a:lnTo>
                  <a:pt x="3793" y="2216"/>
                </a:lnTo>
                <a:lnTo>
                  <a:pt x="3809" y="2256"/>
                </a:lnTo>
                <a:lnTo>
                  <a:pt x="3823" y="2298"/>
                </a:lnTo>
                <a:lnTo>
                  <a:pt x="3835" y="2340"/>
                </a:lnTo>
                <a:lnTo>
                  <a:pt x="3845" y="2383"/>
                </a:lnTo>
                <a:lnTo>
                  <a:pt x="3853" y="2427"/>
                </a:lnTo>
                <a:lnTo>
                  <a:pt x="3859" y="2471"/>
                </a:lnTo>
                <a:lnTo>
                  <a:pt x="3862" y="2517"/>
                </a:lnTo>
                <a:lnTo>
                  <a:pt x="3863" y="2563"/>
                </a:lnTo>
                <a:lnTo>
                  <a:pt x="3863" y="2591"/>
                </a:lnTo>
                <a:lnTo>
                  <a:pt x="3861" y="2617"/>
                </a:lnTo>
                <a:lnTo>
                  <a:pt x="3860" y="2645"/>
                </a:lnTo>
                <a:lnTo>
                  <a:pt x="3857" y="2672"/>
                </a:lnTo>
                <a:lnTo>
                  <a:pt x="3853" y="2699"/>
                </a:lnTo>
                <a:lnTo>
                  <a:pt x="3849" y="2726"/>
                </a:lnTo>
                <a:lnTo>
                  <a:pt x="3843" y="2751"/>
                </a:lnTo>
                <a:lnTo>
                  <a:pt x="3838" y="2778"/>
                </a:lnTo>
                <a:lnTo>
                  <a:pt x="3831" y="2802"/>
                </a:lnTo>
                <a:lnTo>
                  <a:pt x="3823" y="2828"/>
                </a:lnTo>
                <a:lnTo>
                  <a:pt x="3814" y="2854"/>
                </a:lnTo>
                <a:lnTo>
                  <a:pt x="3805" y="2878"/>
                </a:lnTo>
                <a:lnTo>
                  <a:pt x="3796" y="2903"/>
                </a:lnTo>
                <a:lnTo>
                  <a:pt x="3786" y="2926"/>
                </a:lnTo>
                <a:lnTo>
                  <a:pt x="3775" y="2950"/>
                </a:lnTo>
                <a:lnTo>
                  <a:pt x="3763" y="2973"/>
                </a:lnTo>
                <a:lnTo>
                  <a:pt x="3410" y="2802"/>
                </a:lnTo>
                <a:lnTo>
                  <a:pt x="3423" y="2776"/>
                </a:lnTo>
                <a:lnTo>
                  <a:pt x="3435" y="2748"/>
                </a:lnTo>
                <a:lnTo>
                  <a:pt x="3446" y="2719"/>
                </a:lnTo>
                <a:lnTo>
                  <a:pt x="3455" y="2689"/>
                </a:lnTo>
                <a:lnTo>
                  <a:pt x="3462" y="2659"/>
                </a:lnTo>
                <a:lnTo>
                  <a:pt x="3466" y="2627"/>
                </a:lnTo>
                <a:lnTo>
                  <a:pt x="3470" y="2595"/>
                </a:lnTo>
                <a:lnTo>
                  <a:pt x="3471" y="2563"/>
                </a:lnTo>
                <a:lnTo>
                  <a:pt x="3470" y="2537"/>
                </a:lnTo>
                <a:lnTo>
                  <a:pt x="3469" y="2512"/>
                </a:lnTo>
                <a:lnTo>
                  <a:pt x="3465" y="2487"/>
                </a:lnTo>
                <a:lnTo>
                  <a:pt x="3461" y="2462"/>
                </a:lnTo>
                <a:lnTo>
                  <a:pt x="3455" y="2438"/>
                </a:lnTo>
                <a:lnTo>
                  <a:pt x="3449" y="2415"/>
                </a:lnTo>
                <a:lnTo>
                  <a:pt x="3441" y="2391"/>
                </a:lnTo>
                <a:lnTo>
                  <a:pt x="3432" y="2369"/>
                </a:lnTo>
                <a:lnTo>
                  <a:pt x="3422" y="2347"/>
                </a:lnTo>
                <a:lnTo>
                  <a:pt x="3411" y="2325"/>
                </a:lnTo>
                <a:lnTo>
                  <a:pt x="3398" y="2304"/>
                </a:lnTo>
                <a:lnTo>
                  <a:pt x="3386" y="2284"/>
                </a:lnTo>
                <a:lnTo>
                  <a:pt x="3372" y="2264"/>
                </a:lnTo>
                <a:lnTo>
                  <a:pt x="3357" y="2245"/>
                </a:lnTo>
                <a:lnTo>
                  <a:pt x="3342" y="2227"/>
                </a:lnTo>
                <a:lnTo>
                  <a:pt x="3325" y="2209"/>
                </a:lnTo>
                <a:lnTo>
                  <a:pt x="3307" y="2193"/>
                </a:lnTo>
                <a:lnTo>
                  <a:pt x="3289" y="2177"/>
                </a:lnTo>
                <a:lnTo>
                  <a:pt x="3270" y="2163"/>
                </a:lnTo>
                <a:lnTo>
                  <a:pt x="3251" y="2149"/>
                </a:lnTo>
                <a:lnTo>
                  <a:pt x="3230" y="2136"/>
                </a:lnTo>
                <a:lnTo>
                  <a:pt x="3210" y="2124"/>
                </a:lnTo>
                <a:lnTo>
                  <a:pt x="3188" y="2113"/>
                </a:lnTo>
                <a:lnTo>
                  <a:pt x="3165" y="2102"/>
                </a:lnTo>
                <a:lnTo>
                  <a:pt x="3143" y="2094"/>
                </a:lnTo>
                <a:lnTo>
                  <a:pt x="3120" y="2086"/>
                </a:lnTo>
                <a:lnTo>
                  <a:pt x="3096" y="2079"/>
                </a:lnTo>
                <a:lnTo>
                  <a:pt x="3072" y="2074"/>
                </a:lnTo>
                <a:lnTo>
                  <a:pt x="3047" y="2069"/>
                </a:lnTo>
                <a:lnTo>
                  <a:pt x="3023" y="2066"/>
                </a:lnTo>
                <a:lnTo>
                  <a:pt x="2997" y="2065"/>
                </a:lnTo>
                <a:lnTo>
                  <a:pt x="2971" y="2063"/>
                </a:lnTo>
                <a:lnTo>
                  <a:pt x="2946" y="2065"/>
                </a:lnTo>
                <a:lnTo>
                  <a:pt x="2920" y="2066"/>
                </a:lnTo>
                <a:lnTo>
                  <a:pt x="2896" y="2069"/>
                </a:lnTo>
                <a:lnTo>
                  <a:pt x="2871" y="2074"/>
                </a:lnTo>
                <a:lnTo>
                  <a:pt x="2847" y="2079"/>
                </a:lnTo>
                <a:lnTo>
                  <a:pt x="2823" y="2086"/>
                </a:lnTo>
                <a:lnTo>
                  <a:pt x="2800" y="2094"/>
                </a:lnTo>
                <a:lnTo>
                  <a:pt x="2778" y="2102"/>
                </a:lnTo>
                <a:lnTo>
                  <a:pt x="2755" y="2113"/>
                </a:lnTo>
                <a:lnTo>
                  <a:pt x="2734" y="2124"/>
                </a:lnTo>
                <a:lnTo>
                  <a:pt x="2713" y="2136"/>
                </a:lnTo>
                <a:lnTo>
                  <a:pt x="2693" y="2149"/>
                </a:lnTo>
                <a:lnTo>
                  <a:pt x="2673" y="2163"/>
                </a:lnTo>
                <a:lnTo>
                  <a:pt x="2654" y="2177"/>
                </a:lnTo>
                <a:lnTo>
                  <a:pt x="2636" y="2193"/>
                </a:lnTo>
                <a:lnTo>
                  <a:pt x="2619" y="2209"/>
                </a:lnTo>
                <a:lnTo>
                  <a:pt x="2603" y="2227"/>
                </a:lnTo>
                <a:lnTo>
                  <a:pt x="2587" y="2245"/>
                </a:lnTo>
                <a:lnTo>
                  <a:pt x="2571" y="2264"/>
                </a:lnTo>
                <a:lnTo>
                  <a:pt x="2558" y="2284"/>
                </a:lnTo>
                <a:lnTo>
                  <a:pt x="2545" y="2304"/>
                </a:lnTo>
                <a:lnTo>
                  <a:pt x="2532" y="2325"/>
                </a:lnTo>
                <a:lnTo>
                  <a:pt x="2521" y="2347"/>
                </a:lnTo>
                <a:lnTo>
                  <a:pt x="2512" y="2369"/>
                </a:lnTo>
                <a:lnTo>
                  <a:pt x="2502" y="2391"/>
                </a:lnTo>
                <a:lnTo>
                  <a:pt x="2494" y="2415"/>
                </a:lnTo>
                <a:lnTo>
                  <a:pt x="2488" y="2438"/>
                </a:lnTo>
                <a:lnTo>
                  <a:pt x="2482" y="2462"/>
                </a:lnTo>
                <a:lnTo>
                  <a:pt x="2478" y="2487"/>
                </a:lnTo>
                <a:lnTo>
                  <a:pt x="2475" y="2512"/>
                </a:lnTo>
                <a:lnTo>
                  <a:pt x="2473" y="2537"/>
                </a:lnTo>
                <a:lnTo>
                  <a:pt x="2472" y="2563"/>
                </a:lnTo>
                <a:lnTo>
                  <a:pt x="2473" y="2588"/>
                </a:lnTo>
                <a:lnTo>
                  <a:pt x="2475" y="2614"/>
                </a:lnTo>
                <a:lnTo>
                  <a:pt x="2478" y="2639"/>
                </a:lnTo>
                <a:lnTo>
                  <a:pt x="2482" y="2663"/>
                </a:lnTo>
                <a:lnTo>
                  <a:pt x="2488" y="2688"/>
                </a:lnTo>
                <a:lnTo>
                  <a:pt x="2494" y="2711"/>
                </a:lnTo>
                <a:lnTo>
                  <a:pt x="2502" y="2734"/>
                </a:lnTo>
                <a:lnTo>
                  <a:pt x="2512" y="2757"/>
                </a:lnTo>
                <a:lnTo>
                  <a:pt x="2521" y="2779"/>
                </a:lnTo>
                <a:lnTo>
                  <a:pt x="2532" y="2801"/>
                </a:lnTo>
                <a:lnTo>
                  <a:pt x="2545" y="2821"/>
                </a:lnTo>
                <a:lnTo>
                  <a:pt x="2558" y="2841"/>
                </a:lnTo>
                <a:lnTo>
                  <a:pt x="2571" y="2861"/>
                </a:lnTo>
                <a:lnTo>
                  <a:pt x="2587" y="2880"/>
                </a:lnTo>
                <a:lnTo>
                  <a:pt x="2603" y="2898"/>
                </a:lnTo>
                <a:lnTo>
                  <a:pt x="2619" y="2916"/>
                </a:lnTo>
                <a:lnTo>
                  <a:pt x="2636" y="2933"/>
                </a:lnTo>
                <a:lnTo>
                  <a:pt x="2654" y="2948"/>
                </a:lnTo>
                <a:lnTo>
                  <a:pt x="2673" y="2963"/>
                </a:lnTo>
                <a:lnTo>
                  <a:pt x="2693" y="2976"/>
                </a:lnTo>
                <a:lnTo>
                  <a:pt x="2713" y="2990"/>
                </a:lnTo>
                <a:lnTo>
                  <a:pt x="2734" y="3002"/>
                </a:lnTo>
                <a:lnTo>
                  <a:pt x="2755" y="3013"/>
                </a:lnTo>
                <a:lnTo>
                  <a:pt x="2778" y="3023"/>
                </a:lnTo>
                <a:lnTo>
                  <a:pt x="2800" y="3032"/>
                </a:lnTo>
                <a:lnTo>
                  <a:pt x="2823" y="3040"/>
                </a:lnTo>
                <a:lnTo>
                  <a:pt x="2847" y="3047"/>
                </a:lnTo>
                <a:lnTo>
                  <a:pt x="2871" y="3052"/>
                </a:lnTo>
                <a:lnTo>
                  <a:pt x="2896" y="3057"/>
                </a:lnTo>
                <a:lnTo>
                  <a:pt x="2920" y="3060"/>
                </a:lnTo>
                <a:lnTo>
                  <a:pt x="2946" y="3061"/>
                </a:lnTo>
                <a:lnTo>
                  <a:pt x="2971" y="3062"/>
                </a:lnTo>
                <a:lnTo>
                  <a:pt x="2994" y="3061"/>
                </a:lnTo>
                <a:lnTo>
                  <a:pt x="3015" y="3060"/>
                </a:lnTo>
                <a:lnTo>
                  <a:pt x="3037" y="3058"/>
                </a:lnTo>
                <a:lnTo>
                  <a:pt x="3058" y="3054"/>
                </a:lnTo>
                <a:lnTo>
                  <a:pt x="3079" y="3051"/>
                </a:lnTo>
                <a:lnTo>
                  <a:pt x="3100" y="3045"/>
                </a:lnTo>
                <a:lnTo>
                  <a:pt x="3120" y="3040"/>
                </a:lnTo>
                <a:lnTo>
                  <a:pt x="3140" y="3033"/>
                </a:lnTo>
                <a:lnTo>
                  <a:pt x="3159" y="3025"/>
                </a:lnTo>
                <a:lnTo>
                  <a:pt x="3178" y="3018"/>
                </a:lnTo>
                <a:lnTo>
                  <a:pt x="3197" y="3009"/>
                </a:lnTo>
                <a:lnTo>
                  <a:pt x="3215" y="2999"/>
                </a:lnTo>
                <a:lnTo>
                  <a:pt x="3232" y="2989"/>
                </a:lnTo>
                <a:lnTo>
                  <a:pt x="3250" y="2977"/>
                </a:lnTo>
                <a:lnTo>
                  <a:pt x="3267" y="2965"/>
                </a:lnTo>
                <a:lnTo>
                  <a:pt x="3283" y="2953"/>
                </a:lnTo>
                <a:lnTo>
                  <a:pt x="3563" y="3229"/>
                </a:lnTo>
                <a:lnTo>
                  <a:pt x="3533" y="3255"/>
                </a:lnTo>
                <a:lnTo>
                  <a:pt x="3502" y="3279"/>
                </a:lnTo>
                <a:lnTo>
                  <a:pt x="3470" y="3303"/>
                </a:lnTo>
                <a:lnTo>
                  <a:pt x="3436" y="3324"/>
                </a:lnTo>
                <a:lnTo>
                  <a:pt x="3402" y="3344"/>
                </a:lnTo>
                <a:lnTo>
                  <a:pt x="3366" y="3362"/>
                </a:lnTo>
                <a:lnTo>
                  <a:pt x="3330" y="3379"/>
                </a:lnTo>
                <a:lnTo>
                  <a:pt x="3294" y="3394"/>
                </a:lnTo>
                <a:lnTo>
                  <a:pt x="3256" y="3408"/>
                </a:lnTo>
                <a:lnTo>
                  <a:pt x="3217" y="3420"/>
                </a:lnTo>
                <a:lnTo>
                  <a:pt x="3178" y="3430"/>
                </a:lnTo>
                <a:lnTo>
                  <a:pt x="3138" y="3439"/>
                </a:lnTo>
                <a:lnTo>
                  <a:pt x="3097" y="3446"/>
                </a:lnTo>
                <a:lnTo>
                  <a:pt x="3056" y="3450"/>
                </a:lnTo>
                <a:lnTo>
                  <a:pt x="3014" y="3453"/>
                </a:lnTo>
                <a:lnTo>
                  <a:pt x="2971" y="3454"/>
                </a:lnTo>
                <a:lnTo>
                  <a:pt x="2926" y="3453"/>
                </a:lnTo>
                <a:lnTo>
                  <a:pt x="2880" y="3450"/>
                </a:lnTo>
                <a:lnTo>
                  <a:pt x="2835" y="3444"/>
                </a:lnTo>
                <a:lnTo>
                  <a:pt x="2792" y="3435"/>
                </a:lnTo>
                <a:lnTo>
                  <a:pt x="2749" y="3427"/>
                </a:lnTo>
                <a:lnTo>
                  <a:pt x="2706" y="3414"/>
                </a:lnTo>
                <a:lnTo>
                  <a:pt x="2665" y="3400"/>
                </a:lnTo>
                <a:lnTo>
                  <a:pt x="2625" y="3384"/>
                </a:lnTo>
                <a:lnTo>
                  <a:pt x="2585" y="3366"/>
                </a:lnTo>
                <a:lnTo>
                  <a:pt x="2547" y="3346"/>
                </a:lnTo>
                <a:lnTo>
                  <a:pt x="2510" y="3325"/>
                </a:lnTo>
                <a:lnTo>
                  <a:pt x="2473" y="3302"/>
                </a:lnTo>
                <a:lnTo>
                  <a:pt x="2439" y="3277"/>
                </a:lnTo>
                <a:lnTo>
                  <a:pt x="2405" y="3250"/>
                </a:lnTo>
                <a:lnTo>
                  <a:pt x="2373" y="3223"/>
                </a:lnTo>
                <a:lnTo>
                  <a:pt x="2342" y="3193"/>
                </a:lnTo>
                <a:lnTo>
                  <a:pt x="2312" y="3162"/>
                </a:lnTo>
                <a:lnTo>
                  <a:pt x="2284" y="3130"/>
                </a:lnTo>
                <a:lnTo>
                  <a:pt x="2257" y="3096"/>
                </a:lnTo>
                <a:lnTo>
                  <a:pt x="2232" y="3061"/>
                </a:lnTo>
                <a:lnTo>
                  <a:pt x="2209" y="3025"/>
                </a:lnTo>
                <a:lnTo>
                  <a:pt x="2188" y="2987"/>
                </a:lnTo>
                <a:lnTo>
                  <a:pt x="2168" y="2950"/>
                </a:lnTo>
                <a:lnTo>
                  <a:pt x="2150" y="2909"/>
                </a:lnTo>
                <a:lnTo>
                  <a:pt x="2134" y="2869"/>
                </a:lnTo>
                <a:lnTo>
                  <a:pt x="2120" y="2828"/>
                </a:lnTo>
                <a:lnTo>
                  <a:pt x="2109" y="2786"/>
                </a:lnTo>
                <a:lnTo>
                  <a:pt x="2099" y="2742"/>
                </a:lnTo>
                <a:lnTo>
                  <a:pt x="2091" y="2699"/>
                </a:lnTo>
                <a:lnTo>
                  <a:pt x="2085" y="2654"/>
                </a:lnTo>
                <a:lnTo>
                  <a:pt x="2081" y="2608"/>
                </a:lnTo>
                <a:lnTo>
                  <a:pt x="2080" y="2563"/>
                </a:lnTo>
                <a:lnTo>
                  <a:pt x="2081" y="2517"/>
                </a:lnTo>
                <a:lnTo>
                  <a:pt x="2085" y="2471"/>
                </a:lnTo>
                <a:lnTo>
                  <a:pt x="2091" y="2427"/>
                </a:lnTo>
                <a:lnTo>
                  <a:pt x="2099" y="2383"/>
                </a:lnTo>
                <a:lnTo>
                  <a:pt x="2109" y="2340"/>
                </a:lnTo>
                <a:lnTo>
                  <a:pt x="2120" y="2298"/>
                </a:lnTo>
                <a:lnTo>
                  <a:pt x="2134" y="2256"/>
                </a:lnTo>
                <a:lnTo>
                  <a:pt x="2150" y="2216"/>
                </a:lnTo>
                <a:lnTo>
                  <a:pt x="2168" y="2176"/>
                </a:lnTo>
                <a:lnTo>
                  <a:pt x="2188" y="2138"/>
                </a:lnTo>
                <a:lnTo>
                  <a:pt x="2209" y="2100"/>
                </a:lnTo>
                <a:lnTo>
                  <a:pt x="2232" y="2065"/>
                </a:lnTo>
                <a:lnTo>
                  <a:pt x="2257" y="2030"/>
                </a:lnTo>
                <a:lnTo>
                  <a:pt x="2284" y="1995"/>
                </a:lnTo>
                <a:lnTo>
                  <a:pt x="2312" y="1963"/>
                </a:lnTo>
                <a:lnTo>
                  <a:pt x="2342" y="1933"/>
                </a:lnTo>
                <a:lnTo>
                  <a:pt x="2373" y="1903"/>
                </a:lnTo>
                <a:lnTo>
                  <a:pt x="2405" y="1875"/>
                </a:lnTo>
                <a:lnTo>
                  <a:pt x="2439" y="1848"/>
                </a:lnTo>
                <a:lnTo>
                  <a:pt x="2473" y="1824"/>
                </a:lnTo>
                <a:lnTo>
                  <a:pt x="2510" y="1800"/>
                </a:lnTo>
                <a:lnTo>
                  <a:pt x="2547" y="1779"/>
                </a:lnTo>
                <a:lnTo>
                  <a:pt x="2585" y="1759"/>
                </a:lnTo>
                <a:lnTo>
                  <a:pt x="2625" y="1741"/>
                </a:lnTo>
                <a:lnTo>
                  <a:pt x="2665" y="1726"/>
                </a:lnTo>
                <a:lnTo>
                  <a:pt x="2706" y="1711"/>
                </a:lnTo>
                <a:lnTo>
                  <a:pt x="2749" y="1699"/>
                </a:lnTo>
                <a:lnTo>
                  <a:pt x="2792" y="1690"/>
                </a:lnTo>
                <a:lnTo>
                  <a:pt x="2835" y="1682"/>
                </a:lnTo>
                <a:lnTo>
                  <a:pt x="2880" y="1676"/>
                </a:lnTo>
                <a:lnTo>
                  <a:pt x="2926" y="1672"/>
                </a:lnTo>
                <a:lnTo>
                  <a:pt x="2971" y="1671"/>
                </a:lnTo>
                <a:close/>
                <a:moveTo>
                  <a:pt x="4858" y="3824"/>
                </a:moveTo>
                <a:lnTo>
                  <a:pt x="4858" y="3824"/>
                </a:lnTo>
                <a:lnTo>
                  <a:pt x="4328" y="3824"/>
                </a:lnTo>
                <a:lnTo>
                  <a:pt x="4328" y="4208"/>
                </a:lnTo>
                <a:lnTo>
                  <a:pt x="4702" y="4208"/>
                </a:lnTo>
                <a:lnTo>
                  <a:pt x="4858" y="3824"/>
                </a:lnTo>
                <a:close/>
                <a:moveTo>
                  <a:pt x="1064" y="3824"/>
                </a:moveTo>
                <a:lnTo>
                  <a:pt x="1064" y="3824"/>
                </a:lnTo>
                <a:lnTo>
                  <a:pt x="1594" y="3824"/>
                </a:lnTo>
                <a:lnTo>
                  <a:pt x="1594" y="4208"/>
                </a:lnTo>
                <a:lnTo>
                  <a:pt x="1219" y="4208"/>
                </a:lnTo>
                <a:lnTo>
                  <a:pt x="1064" y="382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KSO_Shape"/>
          <p:cNvSpPr/>
          <p:nvPr/>
        </p:nvSpPr>
        <p:spPr bwMode="auto">
          <a:xfrm>
            <a:off x="7901265" y="4308089"/>
            <a:ext cx="524964" cy="328906"/>
          </a:xfrm>
          <a:custGeom>
            <a:avLst/>
            <a:gdLst>
              <a:gd name="T0" fmla="*/ 2147483646 w 257"/>
              <a:gd name="T1" fmla="*/ 2147483646 h 191"/>
              <a:gd name="T2" fmla="*/ 2147483646 w 257"/>
              <a:gd name="T3" fmla="*/ 2147483646 h 191"/>
              <a:gd name="T4" fmla="*/ 2147483646 w 257"/>
              <a:gd name="T5" fmla="*/ 2147483646 h 191"/>
              <a:gd name="T6" fmla="*/ 2147483646 w 257"/>
              <a:gd name="T7" fmla="*/ 2147483646 h 191"/>
              <a:gd name="T8" fmla="*/ 2147483646 w 257"/>
              <a:gd name="T9" fmla="*/ 2147483646 h 191"/>
              <a:gd name="T10" fmla="*/ 2147483646 w 257"/>
              <a:gd name="T11" fmla="*/ 2147483646 h 191"/>
              <a:gd name="T12" fmla="*/ 2147483646 w 257"/>
              <a:gd name="T13" fmla="*/ 2147483646 h 191"/>
              <a:gd name="T14" fmla="*/ 2147483646 w 257"/>
              <a:gd name="T15" fmla="*/ 2147483646 h 191"/>
              <a:gd name="T16" fmla="*/ 2147483646 w 257"/>
              <a:gd name="T17" fmla="*/ 2147483646 h 191"/>
              <a:gd name="T18" fmla="*/ 2147483646 w 257"/>
              <a:gd name="T19" fmla="*/ 2147483646 h 191"/>
              <a:gd name="T20" fmla="*/ 2147483646 w 257"/>
              <a:gd name="T21" fmla="*/ 2147483646 h 191"/>
              <a:gd name="T22" fmla="*/ 2147483646 w 257"/>
              <a:gd name="T23" fmla="*/ 2147483646 h 191"/>
              <a:gd name="T24" fmla="*/ 2147483646 w 257"/>
              <a:gd name="T25" fmla="*/ 2147483646 h 191"/>
              <a:gd name="T26" fmla="*/ 2147483646 w 257"/>
              <a:gd name="T27" fmla="*/ 2147483646 h 191"/>
              <a:gd name="T28" fmla="*/ 2147483646 w 257"/>
              <a:gd name="T29" fmla="*/ 2147483646 h 191"/>
              <a:gd name="T30" fmla="*/ 2147483646 w 257"/>
              <a:gd name="T31" fmla="*/ 2147483646 h 191"/>
              <a:gd name="T32" fmla="*/ 2147483646 w 257"/>
              <a:gd name="T33" fmla="*/ 2147483646 h 191"/>
              <a:gd name="T34" fmla="*/ 2147483646 w 257"/>
              <a:gd name="T35" fmla="*/ 2147483646 h 191"/>
              <a:gd name="T36" fmla="*/ 2147483646 w 257"/>
              <a:gd name="T37" fmla="*/ 2147483646 h 191"/>
              <a:gd name="T38" fmla="*/ 2147483646 w 257"/>
              <a:gd name="T39" fmla="*/ 2147483646 h 191"/>
              <a:gd name="T40" fmla="*/ 2147483646 w 257"/>
              <a:gd name="T41" fmla="*/ 2147483646 h 191"/>
              <a:gd name="T42" fmla="*/ 2147483646 w 257"/>
              <a:gd name="T43" fmla="*/ 2147483646 h 191"/>
              <a:gd name="T44" fmla="*/ 2147483646 w 257"/>
              <a:gd name="T45" fmla="*/ 2147483646 h 191"/>
              <a:gd name="T46" fmla="*/ 2147483646 w 257"/>
              <a:gd name="T47" fmla="*/ 2147483646 h 191"/>
              <a:gd name="T48" fmla="*/ 2147483646 w 257"/>
              <a:gd name="T49" fmla="*/ 2147483646 h 191"/>
              <a:gd name="T50" fmla="*/ 2147483646 w 257"/>
              <a:gd name="T51" fmla="*/ 2147483646 h 191"/>
              <a:gd name="T52" fmla="*/ 2147483646 w 257"/>
              <a:gd name="T53" fmla="*/ 2147483646 h 191"/>
              <a:gd name="T54" fmla="*/ 2147483646 w 257"/>
              <a:gd name="T55" fmla="*/ 2147483646 h 191"/>
              <a:gd name="T56" fmla="*/ 2147483646 w 257"/>
              <a:gd name="T57" fmla="*/ 2147483646 h 191"/>
              <a:gd name="T58" fmla="*/ 2147483646 w 257"/>
              <a:gd name="T59" fmla="*/ 2147483646 h 191"/>
              <a:gd name="T60" fmla="*/ 2147483646 w 257"/>
              <a:gd name="T61" fmla="*/ 2147483646 h 191"/>
              <a:gd name="T62" fmla="*/ 2147483646 w 257"/>
              <a:gd name="T63" fmla="*/ 2147483646 h 191"/>
              <a:gd name="T64" fmla="*/ 2147483646 w 257"/>
              <a:gd name="T65" fmla="*/ 2147483646 h 191"/>
              <a:gd name="T66" fmla="*/ 2147483646 w 257"/>
              <a:gd name="T67" fmla="*/ 2147483646 h 191"/>
              <a:gd name="T68" fmla="*/ 2147483646 w 257"/>
              <a:gd name="T69" fmla="*/ 2147483646 h 191"/>
              <a:gd name="T70" fmla="*/ 2147483646 w 257"/>
              <a:gd name="T71" fmla="*/ 2147483646 h 191"/>
              <a:gd name="T72" fmla="*/ 2147483646 w 257"/>
              <a:gd name="T73" fmla="*/ 2147483646 h 191"/>
              <a:gd name="T74" fmla="*/ 2147483646 w 257"/>
              <a:gd name="T75" fmla="*/ 2147483646 h 191"/>
              <a:gd name="T76" fmla="*/ 2147483646 w 257"/>
              <a:gd name="T77" fmla="*/ 2147483646 h 191"/>
              <a:gd name="T78" fmla="*/ 2147483646 w 257"/>
              <a:gd name="T79" fmla="*/ 2147483646 h 191"/>
              <a:gd name="T80" fmla="*/ 2147483646 w 257"/>
              <a:gd name="T81" fmla="*/ 2147483646 h 191"/>
              <a:gd name="T82" fmla="*/ 2147483646 w 257"/>
              <a:gd name="T83" fmla="*/ 2147483646 h 191"/>
              <a:gd name="T84" fmla="*/ 2147483646 w 257"/>
              <a:gd name="T85" fmla="*/ 2147483646 h 191"/>
              <a:gd name="T86" fmla="*/ 2147483646 w 257"/>
              <a:gd name="T87" fmla="*/ 2147483646 h 191"/>
              <a:gd name="T88" fmla="*/ 2147483646 w 257"/>
              <a:gd name="T89" fmla="*/ 2147483646 h 191"/>
              <a:gd name="T90" fmla="*/ 2147483646 w 257"/>
              <a:gd name="T91" fmla="*/ 2147483646 h 191"/>
              <a:gd name="T92" fmla="*/ 2147483646 w 257"/>
              <a:gd name="T93" fmla="*/ 2147483646 h 191"/>
              <a:gd name="T94" fmla="*/ 2147483646 w 257"/>
              <a:gd name="T95" fmla="*/ 2147483646 h 191"/>
              <a:gd name="T96" fmla="*/ 2147483646 w 257"/>
              <a:gd name="T97" fmla="*/ 2147483646 h 191"/>
              <a:gd name="T98" fmla="*/ 2147483646 w 257"/>
              <a:gd name="T99" fmla="*/ 2147483646 h 19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7" h="191">
                <a:moveTo>
                  <a:pt x="33" y="125"/>
                </a:moveTo>
                <a:cubicBezTo>
                  <a:pt x="55" y="125"/>
                  <a:pt x="55" y="125"/>
                  <a:pt x="55" y="125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45" y="122"/>
                  <a:pt x="45" y="122"/>
                  <a:pt x="45" y="122"/>
                </a:cubicBezTo>
                <a:cubicBezTo>
                  <a:pt x="41" y="122"/>
                  <a:pt x="37" y="120"/>
                  <a:pt x="34" y="118"/>
                </a:cubicBezTo>
                <a:cubicBezTo>
                  <a:pt x="32" y="115"/>
                  <a:pt x="30" y="111"/>
                  <a:pt x="30" y="107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1"/>
                  <a:pt x="32" y="7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7" y="2"/>
                  <a:pt x="41" y="0"/>
                  <a:pt x="45" y="0"/>
                </a:cubicBezTo>
                <a:cubicBezTo>
                  <a:pt x="209" y="0"/>
                  <a:pt x="209" y="0"/>
                  <a:pt x="209" y="0"/>
                </a:cubicBezTo>
                <a:cubicBezTo>
                  <a:pt x="213" y="0"/>
                  <a:pt x="217" y="2"/>
                  <a:pt x="220" y="5"/>
                </a:cubicBezTo>
                <a:cubicBezTo>
                  <a:pt x="220" y="5"/>
                  <a:pt x="220" y="5"/>
                  <a:pt x="220" y="5"/>
                </a:cubicBezTo>
                <a:cubicBezTo>
                  <a:pt x="222" y="7"/>
                  <a:pt x="224" y="11"/>
                  <a:pt x="224" y="15"/>
                </a:cubicBezTo>
                <a:cubicBezTo>
                  <a:pt x="224" y="107"/>
                  <a:pt x="224" y="107"/>
                  <a:pt x="224" y="107"/>
                </a:cubicBezTo>
                <a:cubicBezTo>
                  <a:pt x="224" y="111"/>
                  <a:pt x="222" y="115"/>
                  <a:pt x="220" y="118"/>
                </a:cubicBezTo>
                <a:cubicBezTo>
                  <a:pt x="217" y="120"/>
                  <a:pt x="213" y="122"/>
                  <a:pt x="209" y="122"/>
                </a:cubicBezTo>
                <a:cubicBezTo>
                  <a:pt x="198" y="122"/>
                  <a:pt x="198" y="122"/>
                  <a:pt x="198" y="122"/>
                </a:cubicBezTo>
                <a:cubicBezTo>
                  <a:pt x="198" y="125"/>
                  <a:pt x="198" y="125"/>
                  <a:pt x="198" y="125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57" y="173"/>
                  <a:pt x="257" y="173"/>
                  <a:pt x="257" y="173"/>
                </a:cubicBezTo>
                <a:cubicBezTo>
                  <a:pt x="256" y="173"/>
                  <a:pt x="256" y="173"/>
                  <a:pt x="256" y="173"/>
                </a:cubicBezTo>
                <a:cubicBezTo>
                  <a:pt x="248" y="191"/>
                  <a:pt x="248" y="191"/>
                  <a:pt x="24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0" y="173"/>
                  <a:pt x="0" y="173"/>
                  <a:pt x="0" y="173"/>
                </a:cubicBezTo>
                <a:cubicBezTo>
                  <a:pt x="33" y="125"/>
                  <a:pt x="33" y="125"/>
                  <a:pt x="33" y="125"/>
                </a:cubicBezTo>
                <a:close/>
                <a:moveTo>
                  <a:pt x="77" y="125"/>
                </a:moveTo>
                <a:cubicBezTo>
                  <a:pt x="176" y="125"/>
                  <a:pt x="176" y="125"/>
                  <a:pt x="176" y="125"/>
                </a:cubicBezTo>
                <a:cubicBezTo>
                  <a:pt x="176" y="122"/>
                  <a:pt x="176" y="122"/>
                  <a:pt x="176" y="122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7" y="125"/>
                  <a:pt x="77" y="125"/>
                  <a:pt x="77" y="125"/>
                </a:cubicBezTo>
                <a:close/>
                <a:moveTo>
                  <a:pt x="209" y="15"/>
                </a:move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10" y="107"/>
                  <a:pt x="210" y="107"/>
                </a:cubicBez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39" y="155"/>
                </a:moveTo>
                <a:cubicBezTo>
                  <a:pt x="37" y="158"/>
                  <a:pt x="35" y="160"/>
                  <a:pt x="34" y="163"/>
                </a:cubicBezTo>
                <a:cubicBezTo>
                  <a:pt x="42" y="163"/>
                  <a:pt x="51" y="163"/>
                  <a:pt x="60" y="163"/>
                </a:cubicBezTo>
                <a:cubicBezTo>
                  <a:pt x="61" y="160"/>
                  <a:pt x="62" y="158"/>
                  <a:pt x="63" y="155"/>
                </a:cubicBezTo>
                <a:cubicBezTo>
                  <a:pt x="55" y="155"/>
                  <a:pt x="47" y="155"/>
                  <a:pt x="39" y="155"/>
                </a:cubicBezTo>
                <a:close/>
                <a:moveTo>
                  <a:pt x="51" y="135"/>
                </a:moveTo>
                <a:cubicBezTo>
                  <a:pt x="50" y="137"/>
                  <a:pt x="49" y="139"/>
                  <a:pt x="48" y="141"/>
                </a:cubicBezTo>
                <a:cubicBezTo>
                  <a:pt x="57" y="141"/>
                  <a:pt x="66" y="141"/>
                  <a:pt x="75" y="141"/>
                </a:cubicBezTo>
                <a:cubicBezTo>
                  <a:pt x="76" y="139"/>
                  <a:pt x="77" y="137"/>
                  <a:pt x="78" y="135"/>
                </a:cubicBezTo>
                <a:cubicBezTo>
                  <a:pt x="69" y="135"/>
                  <a:pt x="60" y="135"/>
                  <a:pt x="51" y="135"/>
                </a:cubicBezTo>
                <a:close/>
                <a:moveTo>
                  <a:pt x="192" y="135"/>
                </a:moveTo>
                <a:cubicBezTo>
                  <a:pt x="193" y="137"/>
                  <a:pt x="194" y="139"/>
                  <a:pt x="195" y="141"/>
                </a:cubicBezTo>
                <a:cubicBezTo>
                  <a:pt x="201" y="141"/>
                  <a:pt x="207" y="141"/>
                  <a:pt x="213" y="141"/>
                </a:cubicBezTo>
                <a:cubicBezTo>
                  <a:pt x="212" y="139"/>
                  <a:pt x="210" y="137"/>
                  <a:pt x="209" y="135"/>
                </a:cubicBezTo>
                <a:cubicBezTo>
                  <a:pt x="204" y="135"/>
                  <a:pt x="198" y="135"/>
                  <a:pt x="192" y="135"/>
                </a:cubicBezTo>
                <a:close/>
                <a:moveTo>
                  <a:pt x="171" y="135"/>
                </a:moveTo>
                <a:cubicBezTo>
                  <a:pt x="171" y="137"/>
                  <a:pt x="172" y="139"/>
                  <a:pt x="173" y="141"/>
                </a:cubicBezTo>
                <a:cubicBezTo>
                  <a:pt x="179" y="141"/>
                  <a:pt x="184" y="141"/>
                  <a:pt x="190" y="141"/>
                </a:cubicBezTo>
                <a:cubicBezTo>
                  <a:pt x="189" y="139"/>
                  <a:pt x="188" y="137"/>
                  <a:pt x="187" y="135"/>
                </a:cubicBezTo>
                <a:cubicBezTo>
                  <a:pt x="182" y="135"/>
                  <a:pt x="176" y="135"/>
                  <a:pt x="171" y="135"/>
                </a:cubicBezTo>
                <a:close/>
                <a:moveTo>
                  <a:pt x="149" y="135"/>
                </a:moveTo>
                <a:cubicBezTo>
                  <a:pt x="149" y="137"/>
                  <a:pt x="149" y="139"/>
                  <a:pt x="150" y="141"/>
                </a:cubicBezTo>
                <a:cubicBezTo>
                  <a:pt x="155" y="141"/>
                  <a:pt x="161" y="141"/>
                  <a:pt x="167" y="141"/>
                </a:cubicBezTo>
                <a:cubicBezTo>
                  <a:pt x="167" y="139"/>
                  <a:pt x="166" y="137"/>
                  <a:pt x="165" y="135"/>
                </a:cubicBezTo>
                <a:cubicBezTo>
                  <a:pt x="160" y="135"/>
                  <a:pt x="154" y="135"/>
                  <a:pt x="149" y="135"/>
                </a:cubicBezTo>
                <a:close/>
                <a:moveTo>
                  <a:pt x="127" y="135"/>
                </a:moveTo>
                <a:cubicBezTo>
                  <a:pt x="127" y="137"/>
                  <a:pt x="127" y="139"/>
                  <a:pt x="127" y="141"/>
                </a:cubicBezTo>
                <a:cubicBezTo>
                  <a:pt x="133" y="141"/>
                  <a:pt x="139" y="141"/>
                  <a:pt x="144" y="141"/>
                </a:cubicBezTo>
                <a:cubicBezTo>
                  <a:pt x="144" y="139"/>
                  <a:pt x="144" y="137"/>
                  <a:pt x="144" y="135"/>
                </a:cubicBezTo>
                <a:cubicBezTo>
                  <a:pt x="138" y="135"/>
                  <a:pt x="133" y="135"/>
                  <a:pt x="127" y="135"/>
                </a:cubicBezTo>
                <a:close/>
                <a:moveTo>
                  <a:pt x="105" y="135"/>
                </a:moveTo>
                <a:cubicBezTo>
                  <a:pt x="105" y="137"/>
                  <a:pt x="104" y="139"/>
                  <a:pt x="104" y="141"/>
                </a:cubicBezTo>
                <a:cubicBezTo>
                  <a:pt x="110" y="141"/>
                  <a:pt x="115" y="141"/>
                  <a:pt x="121" y="141"/>
                </a:cubicBezTo>
                <a:cubicBezTo>
                  <a:pt x="121" y="139"/>
                  <a:pt x="122" y="137"/>
                  <a:pt x="122" y="135"/>
                </a:cubicBezTo>
                <a:cubicBezTo>
                  <a:pt x="116" y="135"/>
                  <a:pt x="111" y="135"/>
                  <a:pt x="105" y="135"/>
                </a:cubicBezTo>
                <a:close/>
                <a:moveTo>
                  <a:pt x="83" y="135"/>
                </a:moveTo>
                <a:cubicBezTo>
                  <a:pt x="83" y="137"/>
                  <a:pt x="82" y="139"/>
                  <a:pt x="81" y="141"/>
                </a:cubicBezTo>
                <a:cubicBezTo>
                  <a:pt x="87" y="141"/>
                  <a:pt x="93" y="141"/>
                  <a:pt x="99" y="141"/>
                </a:cubicBezTo>
                <a:cubicBezTo>
                  <a:pt x="99" y="139"/>
                  <a:pt x="100" y="137"/>
                  <a:pt x="100" y="135"/>
                </a:cubicBezTo>
                <a:cubicBezTo>
                  <a:pt x="94" y="135"/>
                  <a:pt x="89" y="135"/>
                  <a:pt x="83" y="135"/>
                </a:cubicBezTo>
                <a:close/>
                <a:moveTo>
                  <a:pt x="187" y="144"/>
                </a:moveTo>
                <a:cubicBezTo>
                  <a:pt x="188" y="146"/>
                  <a:pt x="189" y="149"/>
                  <a:pt x="190" y="151"/>
                </a:cubicBezTo>
                <a:cubicBezTo>
                  <a:pt x="200" y="151"/>
                  <a:pt x="209" y="151"/>
                  <a:pt x="219" y="151"/>
                </a:cubicBezTo>
                <a:cubicBezTo>
                  <a:pt x="218" y="149"/>
                  <a:pt x="216" y="146"/>
                  <a:pt x="215" y="144"/>
                </a:cubicBezTo>
                <a:cubicBezTo>
                  <a:pt x="205" y="144"/>
                  <a:pt x="196" y="144"/>
                  <a:pt x="187" y="144"/>
                </a:cubicBezTo>
                <a:close/>
                <a:moveTo>
                  <a:pt x="163" y="144"/>
                </a:moveTo>
                <a:cubicBezTo>
                  <a:pt x="163" y="146"/>
                  <a:pt x="164" y="149"/>
                  <a:pt x="165" y="151"/>
                </a:cubicBezTo>
                <a:cubicBezTo>
                  <a:pt x="171" y="151"/>
                  <a:pt x="177" y="151"/>
                  <a:pt x="183" y="151"/>
                </a:cubicBezTo>
                <a:cubicBezTo>
                  <a:pt x="183" y="149"/>
                  <a:pt x="182" y="146"/>
                  <a:pt x="181" y="144"/>
                </a:cubicBezTo>
                <a:cubicBezTo>
                  <a:pt x="175" y="144"/>
                  <a:pt x="169" y="144"/>
                  <a:pt x="163" y="144"/>
                </a:cubicBezTo>
                <a:close/>
                <a:moveTo>
                  <a:pt x="139" y="144"/>
                </a:moveTo>
                <a:cubicBezTo>
                  <a:pt x="140" y="146"/>
                  <a:pt x="140" y="149"/>
                  <a:pt x="140" y="151"/>
                </a:cubicBezTo>
                <a:cubicBezTo>
                  <a:pt x="146" y="151"/>
                  <a:pt x="153" y="151"/>
                  <a:pt x="159" y="151"/>
                </a:cubicBezTo>
                <a:cubicBezTo>
                  <a:pt x="158" y="149"/>
                  <a:pt x="158" y="146"/>
                  <a:pt x="157" y="144"/>
                </a:cubicBezTo>
                <a:cubicBezTo>
                  <a:pt x="151" y="144"/>
                  <a:pt x="145" y="144"/>
                  <a:pt x="139" y="144"/>
                </a:cubicBezTo>
                <a:close/>
                <a:moveTo>
                  <a:pt x="116" y="144"/>
                </a:moveTo>
                <a:cubicBezTo>
                  <a:pt x="116" y="146"/>
                  <a:pt x="115" y="149"/>
                  <a:pt x="115" y="151"/>
                </a:cubicBezTo>
                <a:cubicBezTo>
                  <a:pt x="121" y="151"/>
                  <a:pt x="128" y="151"/>
                  <a:pt x="134" y="151"/>
                </a:cubicBezTo>
                <a:cubicBezTo>
                  <a:pt x="134" y="149"/>
                  <a:pt x="134" y="146"/>
                  <a:pt x="134" y="144"/>
                </a:cubicBezTo>
                <a:cubicBezTo>
                  <a:pt x="128" y="144"/>
                  <a:pt x="122" y="144"/>
                  <a:pt x="116" y="144"/>
                </a:cubicBezTo>
                <a:close/>
                <a:moveTo>
                  <a:pt x="92" y="144"/>
                </a:moveTo>
                <a:cubicBezTo>
                  <a:pt x="92" y="146"/>
                  <a:pt x="91" y="149"/>
                  <a:pt x="91" y="151"/>
                </a:cubicBezTo>
                <a:cubicBezTo>
                  <a:pt x="97" y="151"/>
                  <a:pt x="103" y="151"/>
                  <a:pt x="109" y="151"/>
                </a:cubicBezTo>
                <a:cubicBezTo>
                  <a:pt x="110" y="149"/>
                  <a:pt x="110" y="146"/>
                  <a:pt x="110" y="144"/>
                </a:cubicBezTo>
                <a:cubicBezTo>
                  <a:pt x="104" y="144"/>
                  <a:pt x="98" y="144"/>
                  <a:pt x="92" y="144"/>
                </a:cubicBezTo>
                <a:close/>
                <a:moveTo>
                  <a:pt x="69" y="144"/>
                </a:moveTo>
                <a:cubicBezTo>
                  <a:pt x="68" y="146"/>
                  <a:pt x="67" y="149"/>
                  <a:pt x="66" y="151"/>
                </a:cubicBezTo>
                <a:cubicBezTo>
                  <a:pt x="72" y="151"/>
                  <a:pt x="78" y="151"/>
                  <a:pt x="84" y="151"/>
                </a:cubicBezTo>
                <a:cubicBezTo>
                  <a:pt x="85" y="149"/>
                  <a:pt x="86" y="146"/>
                  <a:pt x="87" y="144"/>
                </a:cubicBezTo>
                <a:cubicBezTo>
                  <a:pt x="81" y="144"/>
                  <a:pt x="75" y="144"/>
                  <a:pt x="69" y="144"/>
                </a:cubicBezTo>
                <a:close/>
                <a:moveTo>
                  <a:pt x="45" y="144"/>
                </a:moveTo>
                <a:cubicBezTo>
                  <a:pt x="44" y="146"/>
                  <a:pt x="43" y="149"/>
                  <a:pt x="41" y="151"/>
                </a:cubicBezTo>
                <a:cubicBezTo>
                  <a:pt x="47" y="151"/>
                  <a:pt x="54" y="151"/>
                  <a:pt x="60" y="151"/>
                </a:cubicBezTo>
                <a:cubicBezTo>
                  <a:pt x="61" y="149"/>
                  <a:pt x="62" y="146"/>
                  <a:pt x="63" y="144"/>
                </a:cubicBezTo>
                <a:cubicBezTo>
                  <a:pt x="57" y="144"/>
                  <a:pt x="51" y="144"/>
                  <a:pt x="45" y="144"/>
                </a:cubicBezTo>
                <a:close/>
                <a:moveTo>
                  <a:pt x="197" y="155"/>
                </a:moveTo>
                <a:cubicBezTo>
                  <a:pt x="198" y="158"/>
                  <a:pt x="199" y="160"/>
                  <a:pt x="201" y="163"/>
                </a:cubicBezTo>
                <a:cubicBezTo>
                  <a:pt x="209" y="163"/>
                  <a:pt x="218" y="163"/>
                  <a:pt x="227" y="163"/>
                </a:cubicBezTo>
                <a:cubicBezTo>
                  <a:pt x="225" y="160"/>
                  <a:pt x="223" y="158"/>
                  <a:pt x="222" y="155"/>
                </a:cubicBezTo>
                <a:cubicBezTo>
                  <a:pt x="213" y="155"/>
                  <a:pt x="205" y="155"/>
                  <a:pt x="197" y="155"/>
                </a:cubicBezTo>
                <a:close/>
                <a:moveTo>
                  <a:pt x="171" y="155"/>
                </a:moveTo>
                <a:cubicBezTo>
                  <a:pt x="172" y="158"/>
                  <a:pt x="173" y="160"/>
                  <a:pt x="174" y="163"/>
                </a:cubicBezTo>
                <a:cubicBezTo>
                  <a:pt x="180" y="163"/>
                  <a:pt x="187" y="163"/>
                  <a:pt x="194" y="163"/>
                </a:cubicBezTo>
                <a:cubicBezTo>
                  <a:pt x="193" y="160"/>
                  <a:pt x="192" y="158"/>
                  <a:pt x="191" y="155"/>
                </a:cubicBezTo>
                <a:cubicBezTo>
                  <a:pt x="184" y="155"/>
                  <a:pt x="178" y="155"/>
                  <a:pt x="171" y="155"/>
                </a:cubicBezTo>
                <a:close/>
                <a:moveTo>
                  <a:pt x="146" y="155"/>
                </a:moveTo>
                <a:cubicBezTo>
                  <a:pt x="146" y="158"/>
                  <a:pt x="147" y="160"/>
                  <a:pt x="147" y="163"/>
                </a:cubicBezTo>
                <a:cubicBezTo>
                  <a:pt x="154" y="163"/>
                  <a:pt x="161" y="163"/>
                  <a:pt x="168" y="163"/>
                </a:cubicBezTo>
                <a:cubicBezTo>
                  <a:pt x="167" y="160"/>
                  <a:pt x="166" y="158"/>
                  <a:pt x="165" y="155"/>
                </a:cubicBezTo>
                <a:cubicBezTo>
                  <a:pt x="159" y="155"/>
                  <a:pt x="153" y="155"/>
                  <a:pt x="146" y="155"/>
                </a:cubicBezTo>
                <a:close/>
                <a:moveTo>
                  <a:pt x="121" y="155"/>
                </a:moveTo>
                <a:cubicBezTo>
                  <a:pt x="121" y="158"/>
                  <a:pt x="121" y="160"/>
                  <a:pt x="120" y="163"/>
                </a:cubicBezTo>
                <a:cubicBezTo>
                  <a:pt x="127" y="163"/>
                  <a:pt x="134" y="163"/>
                  <a:pt x="141" y="163"/>
                </a:cubicBezTo>
                <a:cubicBezTo>
                  <a:pt x="141" y="160"/>
                  <a:pt x="141" y="158"/>
                  <a:pt x="140" y="155"/>
                </a:cubicBezTo>
                <a:cubicBezTo>
                  <a:pt x="134" y="155"/>
                  <a:pt x="127" y="155"/>
                  <a:pt x="121" y="155"/>
                </a:cubicBezTo>
                <a:close/>
                <a:moveTo>
                  <a:pt x="95" y="155"/>
                </a:moveTo>
                <a:cubicBezTo>
                  <a:pt x="95" y="158"/>
                  <a:pt x="94" y="160"/>
                  <a:pt x="93" y="163"/>
                </a:cubicBezTo>
                <a:cubicBezTo>
                  <a:pt x="100" y="163"/>
                  <a:pt x="107" y="163"/>
                  <a:pt x="114" y="163"/>
                </a:cubicBezTo>
                <a:cubicBezTo>
                  <a:pt x="114" y="160"/>
                  <a:pt x="114" y="158"/>
                  <a:pt x="115" y="155"/>
                </a:cubicBezTo>
                <a:cubicBezTo>
                  <a:pt x="108" y="155"/>
                  <a:pt x="102" y="155"/>
                  <a:pt x="95" y="155"/>
                </a:cubicBezTo>
                <a:close/>
                <a:moveTo>
                  <a:pt x="70" y="155"/>
                </a:moveTo>
                <a:cubicBezTo>
                  <a:pt x="69" y="158"/>
                  <a:pt x="68" y="160"/>
                  <a:pt x="67" y="163"/>
                </a:cubicBezTo>
                <a:cubicBezTo>
                  <a:pt x="74" y="163"/>
                  <a:pt x="81" y="163"/>
                  <a:pt x="87" y="163"/>
                </a:cubicBezTo>
                <a:cubicBezTo>
                  <a:pt x="88" y="160"/>
                  <a:pt x="89" y="158"/>
                  <a:pt x="90" y="155"/>
                </a:cubicBezTo>
                <a:cubicBezTo>
                  <a:pt x="83" y="155"/>
                  <a:pt x="77" y="155"/>
                  <a:pt x="70" y="15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68580" tIns="34290" rIns="68580" bIns="540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KSO_Shape"/>
          <p:cNvSpPr/>
          <p:nvPr/>
        </p:nvSpPr>
        <p:spPr>
          <a:xfrm>
            <a:off x="1337593" y="4308089"/>
            <a:ext cx="438522" cy="328906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943196" y="2217333"/>
            <a:ext cx="441103" cy="441100"/>
            <a:chOff x="8923338" y="3625057"/>
            <a:chExt cx="706438" cy="70643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1" name="任意多边形 39"/>
            <p:cNvSpPr/>
            <p:nvPr/>
          </p:nvSpPr>
          <p:spPr bwMode="auto">
            <a:xfrm>
              <a:off x="8923338" y="3625057"/>
              <a:ext cx="706438" cy="706438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" name="任意多边形 40"/>
            <p:cNvSpPr/>
            <p:nvPr/>
          </p:nvSpPr>
          <p:spPr bwMode="auto">
            <a:xfrm>
              <a:off x="9412735" y="3941763"/>
              <a:ext cx="51492" cy="61913"/>
            </a:xfrm>
            <a:custGeom>
              <a:avLst/>
              <a:gdLst>
                <a:gd name="connsiteX0" fmla="*/ 55289 w 268288"/>
                <a:gd name="connsiteY0" fmla="*/ 122559 h 322584"/>
                <a:gd name="connsiteX1" fmla="*/ 214313 w 268288"/>
                <a:gd name="connsiteY1" fmla="*/ 122559 h 322584"/>
                <a:gd name="connsiteX2" fmla="*/ 214313 w 268288"/>
                <a:gd name="connsiteY2" fmla="*/ 235731 h 322584"/>
                <a:gd name="connsiteX3" fmla="*/ 188028 w 268288"/>
                <a:gd name="connsiteY3" fmla="*/ 268630 h 322584"/>
                <a:gd name="connsiteX4" fmla="*/ 188028 w 268288"/>
                <a:gd name="connsiteY4" fmla="*/ 309425 h 322584"/>
                <a:gd name="connsiteX5" fmla="*/ 168314 w 268288"/>
                <a:gd name="connsiteY5" fmla="*/ 322584 h 322584"/>
                <a:gd name="connsiteX6" fmla="*/ 148601 w 268288"/>
                <a:gd name="connsiteY6" fmla="*/ 309425 h 322584"/>
                <a:gd name="connsiteX7" fmla="*/ 148601 w 268288"/>
                <a:gd name="connsiteY7" fmla="*/ 268630 h 322584"/>
                <a:gd name="connsiteX8" fmla="*/ 119687 w 268288"/>
                <a:gd name="connsiteY8" fmla="*/ 268630 h 322584"/>
                <a:gd name="connsiteX9" fmla="*/ 119687 w 268288"/>
                <a:gd name="connsiteY9" fmla="*/ 309425 h 322584"/>
                <a:gd name="connsiteX10" fmla="*/ 99974 w 268288"/>
                <a:gd name="connsiteY10" fmla="*/ 322584 h 322584"/>
                <a:gd name="connsiteX11" fmla="*/ 81574 w 268288"/>
                <a:gd name="connsiteY11" fmla="*/ 309425 h 322584"/>
                <a:gd name="connsiteX12" fmla="*/ 81574 w 268288"/>
                <a:gd name="connsiteY12" fmla="*/ 268630 h 322584"/>
                <a:gd name="connsiteX13" fmla="*/ 53975 w 268288"/>
                <a:gd name="connsiteY13" fmla="*/ 235731 h 322584"/>
                <a:gd name="connsiteX14" fmla="*/ 55289 w 268288"/>
                <a:gd name="connsiteY14" fmla="*/ 122559 h 322584"/>
                <a:gd name="connsiteX15" fmla="*/ 248444 w 268288"/>
                <a:gd name="connsiteY15" fmla="*/ 108272 h 322584"/>
                <a:gd name="connsiteX16" fmla="*/ 268288 w 268288"/>
                <a:gd name="connsiteY16" fmla="*/ 121403 h 322584"/>
                <a:gd name="connsiteX17" fmla="*/ 268288 w 268288"/>
                <a:gd name="connsiteY17" fmla="*/ 201504 h 322584"/>
                <a:gd name="connsiteX18" fmla="*/ 248444 w 268288"/>
                <a:gd name="connsiteY18" fmla="*/ 214635 h 322584"/>
                <a:gd name="connsiteX19" fmla="*/ 228600 w 268288"/>
                <a:gd name="connsiteY19" fmla="*/ 201504 h 322584"/>
                <a:gd name="connsiteX20" fmla="*/ 228600 w 268288"/>
                <a:gd name="connsiteY20" fmla="*/ 121403 h 322584"/>
                <a:gd name="connsiteX21" fmla="*/ 248444 w 268288"/>
                <a:gd name="connsiteY21" fmla="*/ 108272 h 322584"/>
                <a:gd name="connsiteX22" fmla="*/ 19844 w 268288"/>
                <a:gd name="connsiteY22" fmla="*/ 108272 h 322584"/>
                <a:gd name="connsiteX23" fmla="*/ 39688 w 268288"/>
                <a:gd name="connsiteY23" fmla="*/ 121437 h 322584"/>
                <a:gd name="connsiteX24" fmla="*/ 39688 w 268288"/>
                <a:gd name="connsiteY24" fmla="*/ 201741 h 322584"/>
                <a:gd name="connsiteX25" fmla="*/ 19844 w 268288"/>
                <a:gd name="connsiteY25" fmla="*/ 216222 h 322584"/>
                <a:gd name="connsiteX26" fmla="*/ 0 w 268288"/>
                <a:gd name="connsiteY26" fmla="*/ 201741 h 322584"/>
                <a:gd name="connsiteX27" fmla="*/ 0 w 268288"/>
                <a:gd name="connsiteY27" fmla="*/ 121437 h 322584"/>
                <a:gd name="connsiteX28" fmla="*/ 19844 w 268288"/>
                <a:gd name="connsiteY28" fmla="*/ 108272 h 322584"/>
                <a:gd name="connsiteX29" fmla="*/ 167482 w 268288"/>
                <a:gd name="connsiteY29" fmla="*/ 65409 h 322584"/>
                <a:gd name="connsiteX30" fmla="*/ 157163 w 268288"/>
                <a:gd name="connsiteY30" fmla="*/ 75728 h 322584"/>
                <a:gd name="connsiteX31" fmla="*/ 167482 w 268288"/>
                <a:gd name="connsiteY31" fmla="*/ 86047 h 322584"/>
                <a:gd name="connsiteX32" fmla="*/ 177801 w 268288"/>
                <a:gd name="connsiteY32" fmla="*/ 75728 h 322584"/>
                <a:gd name="connsiteX33" fmla="*/ 167482 w 268288"/>
                <a:gd name="connsiteY33" fmla="*/ 65409 h 322584"/>
                <a:gd name="connsiteX34" fmla="*/ 100807 w 268288"/>
                <a:gd name="connsiteY34" fmla="*/ 65409 h 322584"/>
                <a:gd name="connsiteX35" fmla="*/ 90488 w 268288"/>
                <a:gd name="connsiteY35" fmla="*/ 75728 h 322584"/>
                <a:gd name="connsiteX36" fmla="*/ 100807 w 268288"/>
                <a:gd name="connsiteY36" fmla="*/ 86047 h 322584"/>
                <a:gd name="connsiteX37" fmla="*/ 111126 w 268288"/>
                <a:gd name="connsiteY37" fmla="*/ 75728 h 322584"/>
                <a:gd name="connsiteX38" fmla="*/ 100807 w 268288"/>
                <a:gd name="connsiteY38" fmla="*/ 65409 h 322584"/>
                <a:gd name="connsiteX39" fmla="*/ 71089 w 268288"/>
                <a:gd name="connsiteY39" fmla="*/ 1373 h 322584"/>
                <a:gd name="connsiteX40" fmla="*/ 81621 w 268288"/>
                <a:gd name="connsiteY40" fmla="*/ 4013 h 322584"/>
                <a:gd name="connsiteX41" fmla="*/ 106633 w 268288"/>
                <a:gd name="connsiteY41" fmla="*/ 43605 h 322584"/>
                <a:gd name="connsiteX42" fmla="*/ 106633 w 268288"/>
                <a:gd name="connsiteY42" fmla="*/ 44924 h 322584"/>
                <a:gd name="connsiteX43" fmla="*/ 134279 w 268288"/>
                <a:gd name="connsiteY43" fmla="*/ 40965 h 322584"/>
                <a:gd name="connsiteX44" fmla="*/ 161925 w 268288"/>
                <a:gd name="connsiteY44" fmla="*/ 44924 h 322584"/>
                <a:gd name="connsiteX45" fmla="*/ 163242 w 268288"/>
                <a:gd name="connsiteY45" fmla="*/ 43605 h 322584"/>
                <a:gd name="connsiteX46" fmla="*/ 188254 w 268288"/>
                <a:gd name="connsiteY46" fmla="*/ 4013 h 322584"/>
                <a:gd name="connsiteX47" fmla="*/ 197470 w 268288"/>
                <a:gd name="connsiteY47" fmla="*/ 1373 h 322584"/>
                <a:gd name="connsiteX48" fmla="*/ 201419 w 268288"/>
                <a:gd name="connsiteY48" fmla="*/ 10611 h 322584"/>
                <a:gd name="connsiteX49" fmla="*/ 175090 w 268288"/>
                <a:gd name="connsiteY49" fmla="*/ 50203 h 322584"/>
                <a:gd name="connsiteX50" fmla="*/ 175090 w 268288"/>
                <a:gd name="connsiteY50" fmla="*/ 51523 h 322584"/>
                <a:gd name="connsiteX51" fmla="*/ 215900 w 268288"/>
                <a:gd name="connsiteY51" fmla="*/ 108272 h 322584"/>
                <a:gd name="connsiteX52" fmla="*/ 53975 w 268288"/>
                <a:gd name="connsiteY52" fmla="*/ 108272 h 322584"/>
                <a:gd name="connsiteX53" fmla="*/ 94785 w 268288"/>
                <a:gd name="connsiteY53" fmla="*/ 51523 h 322584"/>
                <a:gd name="connsiteX54" fmla="*/ 93469 w 268288"/>
                <a:gd name="connsiteY54" fmla="*/ 50203 h 322584"/>
                <a:gd name="connsiteX55" fmla="*/ 68456 w 268288"/>
                <a:gd name="connsiteY55" fmla="*/ 10611 h 322584"/>
                <a:gd name="connsiteX56" fmla="*/ 71089 w 268288"/>
                <a:gd name="connsiteY56" fmla="*/ 1373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288" h="322584">
                  <a:moveTo>
                    <a:pt x="55289" y="122559"/>
                  </a:moveTo>
                  <a:cubicBezTo>
                    <a:pt x="55289" y="122559"/>
                    <a:pt x="55289" y="122559"/>
                    <a:pt x="214313" y="122559"/>
                  </a:cubicBezTo>
                  <a:cubicBezTo>
                    <a:pt x="214313" y="122559"/>
                    <a:pt x="214313" y="122559"/>
                    <a:pt x="214313" y="235731"/>
                  </a:cubicBezTo>
                  <a:cubicBezTo>
                    <a:pt x="214313" y="255471"/>
                    <a:pt x="206428" y="265998"/>
                    <a:pt x="188028" y="268630"/>
                  </a:cubicBezTo>
                  <a:cubicBezTo>
                    <a:pt x="188028" y="268630"/>
                    <a:pt x="188028" y="268630"/>
                    <a:pt x="188028" y="309425"/>
                  </a:cubicBezTo>
                  <a:cubicBezTo>
                    <a:pt x="188028" y="316004"/>
                    <a:pt x="178828" y="322584"/>
                    <a:pt x="168314" y="322584"/>
                  </a:cubicBezTo>
                  <a:cubicBezTo>
                    <a:pt x="157800" y="322584"/>
                    <a:pt x="148601" y="316004"/>
                    <a:pt x="148601" y="309425"/>
                  </a:cubicBezTo>
                  <a:cubicBezTo>
                    <a:pt x="148601" y="309425"/>
                    <a:pt x="148601" y="309425"/>
                    <a:pt x="148601" y="268630"/>
                  </a:cubicBezTo>
                  <a:cubicBezTo>
                    <a:pt x="139401" y="268630"/>
                    <a:pt x="128887" y="268630"/>
                    <a:pt x="119687" y="268630"/>
                  </a:cubicBezTo>
                  <a:cubicBezTo>
                    <a:pt x="119687" y="268630"/>
                    <a:pt x="119687" y="268630"/>
                    <a:pt x="119687" y="309425"/>
                  </a:cubicBezTo>
                  <a:cubicBezTo>
                    <a:pt x="119687" y="316004"/>
                    <a:pt x="111802" y="322584"/>
                    <a:pt x="99974" y="322584"/>
                  </a:cubicBezTo>
                  <a:cubicBezTo>
                    <a:pt x="89460" y="322584"/>
                    <a:pt x="81574" y="316004"/>
                    <a:pt x="81574" y="309425"/>
                  </a:cubicBezTo>
                  <a:cubicBezTo>
                    <a:pt x="81574" y="309425"/>
                    <a:pt x="81574" y="309425"/>
                    <a:pt x="81574" y="268630"/>
                  </a:cubicBezTo>
                  <a:cubicBezTo>
                    <a:pt x="63175" y="265998"/>
                    <a:pt x="53975" y="255471"/>
                    <a:pt x="53975" y="235731"/>
                  </a:cubicBezTo>
                  <a:cubicBezTo>
                    <a:pt x="53975" y="212044"/>
                    <a:pt x="55289" y="122559"/>
                    <a:pt x="55289" y="122559"/>
                  </a:cubicBezTo>
                  <a:close/>
                  <a:moveTo>
                    <a:pt x="248444" y="108272"/>
                  </a:moveTo>
                  <a:cubicBezTo>
                    <a:pt x="259028" y="108272"/>
                    <a:pt x="268288" y="114838"/>
                    <a:pt x="268288" y="121403"/>
                  </a:cubicBezTo>
                  <a:cubicBezTo>
                    <a:pt x="268288" y="121403"/>
                    <a:pt x="268288" y="121403"/>
                    <a:pt x="268288" y="201504"/>
                  </a:cubicBezTo>
                  <a:cubicBezTo>
                    <a:pt x="268288" y="208070"/>
                    <a:pt x="259028" y="214635"/>
                    <a:pt x="248444" y="214635"/>
                  </a:cubicBezTo>
                  <a:cubicBezTo>
                    <a:pt x="237861" y="214635"/>
                    <a:pt x="228600" y="208070"/>
                    <a:pt x="228600" y="201504"/>
                  </a:cubicBezTo>
                  <a:cubicBezTo>
                    <a:pt x="228600" y="201504"/>
                    <a:pt x="228600" y="201504"/>
                    <a:pt x="228600" y="121403"/>
                  </a:cubicBezTo>
                  <a:cubicBezTo>
                    <a:pt x="228600" y="114838"/>
                    <a:pt x="237861" y="108272"/>
                    <a:pt x="248444" y="108272"/>
                  </a:cubicBezTo>
                  <a:close/>
                  <a:moveTo>
                    <a:pt x="19844" y="108272"/>
                  </a:moveTo>
                  <a:cubicBezTo>
                    <a:pt x="30427" y="108272"/>
                    <a:pt x="39688" y="113538"/>
                    <a:pt x="39688" y="121437"/>
                  </a:cubicBezTo>
                  <a:cubicBezTo>
                    <a:pt x="39688" y="121437"/>
                    <a:pt x="39688" y="121437"/>
                    <a:pt x="39688" y="201741"/>
                  </a:cubicBezTo>
                  <a:cubicBezTo>
                    <a:pt x="39688" y="209640"/>
                    <a:pt x="30427" y="216222"/>
                    <a:pt x="19844" y="216222"/>
                  </a:cubicBezTo>
                  <a:cubicBezTo>
                    <a:pt x="9260" y="216222"/>
                    <a:pt x="0" y="209640"/>
                    <a:pt x="0" y="201741"/>
                  </a:cubicBezTo>
                  <a:cubicBezTo>
                    <a:pt x="0" y="201741"/>
                    <a:pt x="0" y="201741"/>
                    <a:pt x="0" y="121437"/>
                  </a:cubicBezTo>
                  <a:cubicBezTo>
                    <a:pt x="0" y="113538"/>
                    <a:pt x="9260" y="108272"/>
                    <a:pt x="19844" y="108272"/>
                  </a:cubicBezTo>
                  <a:close/>
                  <a:moveTo>
                    <a:pt x="167482" y="65409"/>
                  </a:moveTo>
                  <a:cubicBezTo>
                    <a:pt x="161783" y="65409"/>
                    <a:pt x="157163" y="70029"/>
                    <a:pt x="157163" y="75728"/>
                  </a:cubicBezTo>
                  <a:cubicBezTo>
                    <a:pt x="157163" y="81427"/>
                    <a:pt x="161783" y="86047"/>
                    <a:pt x="167482" y="86047"/>
                  </a:cubicBezTo>
                  <a:cubicBezTo>
                    <a:pt x="173181" y="86047"/>
                    <a:pt x="177801" y="81427"/>
                    <a:pt x="177801" y="75728"/>
                  </a:cubicBezTo>
                  <a:cubicBezTo>
                    <a:pt x="177801" y="70029"/>
                    <a:pt x="173181" y="65409"/>
                    <a:pt x="167482" y="65409"/>
                  </a:cubicBezTo>
                  <a:close/>
                  <a:moveTo>
                    <a:pt x="100807" y="65409"/>
                  </a:moveTo>
                  <a:cubicBezTo>
                    <a:pt x="95108" y="65409"/>
                    <a:pt x="90488" y="70029"/>
                    <a:pt x="90488" y="75728"/>
                  </a:cubicBezTo>
                  <a:cubicBezTo>
                    <a:pt x="90488" y="81427"/>
                    <a:pt x="95108" y="86047"/>
                    <a:pt x="100807" y="86047"/>
                  </a:cubicBezTo>
                  <a:cubicBezTo>
                    <a:pt x="106506" y="86047"/>
                    <a:pt x="111126" y="81427"/>
                    <a:pt x="111126" y="75728"/>
                  </a:cubicBezTo>
                  <a:cubicBezTo>
                    <a:pt x="111126" y="70029"/>
                    <a:pt x="106506" y="65409"/>
                    <a:pt x="100807" y="65409"/>
                  </a:cubicBezTo>
                  <a:close/>
                  <a:moveTo>
                    <a:pt x="71089" y="1373"/>
                  </a:moveTo>
                  <a:cubicBezTo>
                    <a:pt x="75038" y="-1266"/>
                    <a:pt x="78988" y="53"/>
                    <a:pt x="81621" y="4013"/>
                  </a:cubicBezTo>
                  <a:cubicBezTo>
                    <a:pt x="81621" y="4013"/>
                    <a:pt x="81621" y="4013"/>
                    <a:pt x="106633" y="43605"/>
                  </a:cubicBezTo>
                  <a:cubicBezTo>
                    <a:pt x="106633" y="43605"/>
                    <a:pt x="106633" y="44924"/>
                    <a:pt x="106633" y="44924"/>
                  </a:cubicBezTo>
                  <a:cubicBezTo>
                    <a:pt x="115849" y="42285"/>
                    <a:pt x="125064" y="40965"/>
                    <a:pt x="134279" y="40965"/>
                  </a:cubicBezTo>
                  <a:cubicBezTo>
                    <a:pt x="144811" y="40965"/>
                    <a:pt x="154026" y="42285"/>
                    <a:pt x="161925" y="44924"/>
                  </a:cubicBezTo>
                  <a:cubicBezTo>
                    <a:pt x="161925" y="44924"/>
                    <a:pt x="161925" y="43605"/>
                    <a:pt x="163242" y="43605"/>
                  </a:cubicBezTo>
                  <a:cubicBezTo>
                    <a:pt x="163242" y="43605"/>
                    <a:pt x="163242" y="43605"/>
                    <a:pt x="188254" y="4013"/>
                  </a:cubicBezTo>
                  <a:cubicBezTo>
                    <a:pt x="189571" y="53"/>
                    <a:pt x="194837" y="-1266"/>
                    <a:pt x="197470" y="1373"/>
                  </a:cubicBezTo>
                  <a:cubicBezTo>
                    <a:pt x="201419" y="2693"/>
                    <a:pt x="202735" y="6652"/>
                    <a:pt x="201419" y="10611"/>
                  </a:cubicBezTo>
                  <a:cubicBezTo>
                    <a:pt x="201419" y="10611"/>
                    <a:pt x="201419" y="10611"/>
                    <a:pt x="175090" y="50203"/>
                  </a:cubicBezTo>
                  <a:cubicBezTo>
                    <a:pt x="175090" y="50203"/>
                    <a:pt x="175090" y="50203"/>
                    <a:pt x="175090" y="51523"/>
                  </a:cubicBezTo>
                  <a:cubicBezTo>
                    <a:pt x="196153" y="63401"/>
                    <a:pt x="211951" y="83197"/>
                    <a:pt x="215900" y="108272"/>
                  </a:cubicBezTo>
                  <a:cubicBezTo>
                    <a:pt x="215900" y="108272"/>
                    <a:pt x="215900" y="108272"/>
                    <a:pt x="53975" y="108272"/>
                  </a:cubicBezTo>
                  <a:cubicBezTo>
                    <a:pt x="57924" y="83197"/>
                    <a:pt x="73722" y="63401"/>
                    <a:pt x="94785" y="51523"/>
                  </a:cubicBezTo>
                  <a:cubicBezTo>
                    <a:pt x="94785" y="51523"/>
                    <a:pt x="93469" y="50203"/>
                    <a:pt x="93469" y="50203"/>
                  </a:cubicBezTo>
                  <a:cubicBezTo>
                    <a:pt x="93469" y="50203"/>
                    <a:pt x="93469" y="50203"/>
                    <a:pt x="68456" y="10611"/>
                  </a:cubicBezTo>
                  <a:cubicBezTo>
                    <a:pt x="65823" y="6652"/>
                    <a:pt x="67140" y="2693"/>
                    <a:pt x="71089" y="1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365"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1" r="21932"/>
          <a:stretch>
            <a:fillRect/>
          </a:stretch>
        </p:blipFill>
        <p:spPr>
          <a:xfrm>
            <a:off x="4759886" y="2163214"/>
            <a:ext cx="2672228" cy="3443238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9352914-43DB-4A94-BB53-54E31DE4938F}"/>
              </a:ext>
            </a:extLst>
          </p:cNvPr>
          <p:cNvGrpSpPr/>
          <p:nvPr/>
        </p:nvGrpSpPr>
        <p:grpSpPr>
          <a:xfrm>
            <a:off x="8561935" y="4064525"/>
            <a:ext cx="2310505" cy="1115310"/>
            <a:chOff x="1380894" y="2712229"/>
            <a:chExt cx="2918589" cy="1115310"/>
          </a:xfrm>
        </p:grpSpPr>
        <p:sp>
          <p:nvSpPr>
            <p:cNvPr id="28" name="Text Box 10">
              <a:extLst>
                <a:ext uri="{FF2B5EF4-FFF2-40B4-BE49-F238E27FC236}">
                  <a16:creationId xmlns:a16="http://schemas.microsoft.com/office/drawing/2014/main" id="{7ADEAAA9-97AA-4E48-93D8-8DC89513B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BA4DCB4-3013-4E1F-A3F3-CCEB6FC732A6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B95B2A4-588E-4F11-B90E-01491CC29D45}"/>
              </a:ext>
            </a:extLst>
          </p:cNvPr>
          <p:cNvGrpSpPr/>
          <p:nvPr/>
        </p:nvGrpSpPr>
        <p:grpSpPr>
          <a:xfrm>
            <a:off x="8561935" y="2191120"/>
            <a:ext cx="2310505" cy="1115310"/>
            <a:chOff x="1380894" y="2712229"/>
            <a:chExt cx="2918589" cy="1115310"/>
          </a:xfrm>
        </p:grpSpPr>
        <p:sp>
          <p:nvSpPr>
            <p:cNvPr id="31" name="Text Box 10">
              <a:extLst>
                <a:ext uri="{FF2B5EF4-FFF2-40B4-BE49-F238E27FC236}">
                  <a16:creationId xmlns:a16="http://schemas.microsoft.com/office/drawing/2014/main" id="{B60B43D5-C5D8-4B34-BBB4-9C0073A05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91D1168-C619-40FB-933D-BAD413AA1357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F97ACE9-DC86-4227-AE73-B141C67C3329}"/>
              </a:ext>
            </a:extLst>
          </p:cNvPr>
          <p:cNvGrpSpPr/>
          <p:nvPr/>
        </p:nvGrpSpPr>
        <p:grpSpPr>
          <a:xfrm>
            <a:off x="1938111" y="4008769"/>
            <a:ext cx="2310505" cy="1115310"/>
            <a:chOff x="1380894" y="2712229"/>
            <a:chExt cx="2918589" cy="1115310"/>
          </a:xfrm>
        </p:grpSpPr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A7EFA726-1D60-4D30-A804-D56DA9343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C581271-677E-4587-8C5D-9450B506E2E7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007DF82-5C42-4A1C-B115-2332A02981DF}"/>
              </a:ext>
            </a:extLst>
          </p:cNvPr>
          <p:cNvGrpSpPr/>
          <p:nvPr/>
        </p:nvGrpSpPr>
        <p:grpSpPr>
          <a:xfrm>
            <a:off x="1938111" y="2135364"/>
            <a:ext cx="2310505" cy="1115310"/>
            <a:chOff x="1380894" y="2712229"/>
            <a:chExt cx="2918589" cy="1115310"/>
          </a:xfrm>
        </p:grpSpPr>
        <p:sp>
          <p:nvSpPr>
            <p:cNvPr id="37" name="Text Box 10">
              <a:extLst>
                <a:ext uri="{FF2B5EF4-FFF2-40B4-BE49-F238E27FC236}">
                  <a16:creationId xmlns:a16="http://schemas.microsoft.com/office/drawing/2014/main" id="{BE513466-4E75-4093-BE90-EBC576038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087" y="3030461"/>
              <a:ext cx="2849463" cy="797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450975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C00C006-6077-4B6C-B935-D00E32BA5AF7}"/>
                </a:ext>
              </a:extLst>
            </p:cNvPr>
            <p:cNvSpPr/>
            <p:nvPr/>
          </p:nvSpPr>
          <p:spPr>
            <a:xfrm>
              <a:off x="1380894" y="2712229"/>
              <a:ext cx="29185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47B47CF-FC2B-4B6C-A374-61E1AAEF0E5B}"/>
              </a:ext>
            </a:extLst>
          </p:cNvPr>
          <p:cNvGrpSpPr/>
          <p:nvPr/>
        </p:nvGrpSpPr>
        <p:grpSpPr>
          <a:xfrm>
            <a:off x="653928" y="556952"/>
            <a:ext cx="525591" cy="391399"/>
            <a:chOff x="442055" y="368941"/>
            <a:chExt cx="525591" cy="290818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0F384BA-C07B-4EF4-B30C-719EA65AB254}"/>
                </a:ext>
              </a:extLst>
            </p:cNvPr>
            <p:cNvSpPr/>
            <p:nvPr/>
          </p:nvSpPr>
          <p:spPr bwMode="auto">
            <a:xfrm>
              <a:off x="442055" y="368941"/>
              <a:ext cx="182675" cy="290818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7E9D336-FDBE-4695-8B2A-CD199FAB1DD0}"/>
                </a:ext>
              </a:extLst>
            </p:cNvPr>
            <p:cNvSpPr/>
            <p:nvPr/>
          </p:nvSpPr>
          <p:spPr bwMode="auto">
            <a:xfrm>
              <a:off x="61271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5A937BB3-C5F1-4CA6-875A-AAF4E2DB001E}"/>
                </a:ext>
              </a:extLst>
            </p:cNvPr>
            <p:cNvSpPr/>
            <p:nvPr/>
          </p:nvSpPr>
          <p:spPr bwMode="auto">
            <a:xfrm>
              <a:off x="785772" y="368941"/>
              <a:ext cx="181874" cy="290818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rgbClr val="3FB79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EA985DC-5DE8-4A3A-9B29-2CC2A273AB6C}"/>
              </a:ext>
            </a:extLst>
          </p:cNvPr>
          <p:cNvSpPr/>
          <p:nvPr/>
        </p:nvSpPr>
        <p:spPr>
          <a:xfrm>
            <a:off x="1311600" y="398708"/>
            <a:ext cx="288252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accent5"/>
                </a:solidFill>
                <a:cs typeface="+mn-ea"/>
                <a:sym typeface="+mn-lt"/>
              </a:rPr>
              <a:t>KPI</a:t>
            </a:r>
            <a:r>
              <a:rPr lang="zh-CN" altLang="en-US" sz="4000" b="1" dirty="0">
                <a:solidFill>
                  <a:schemeClr val="accent5"/>
                </a:solidFill>
                <a:cs typeface="+mn-ea"/>
                <a:sym typeface="+mn-lt"/>
              </a:rPr>
              <a:t>完成情况</a:t>
            </a:r>
          </a:p>
        </p:txBody>
      </p:sp>
    </p:spTree>
    <p:extLst>
      <p:ext uri="{BB962C8B-B14F-4D97-AF65-F5344CB8AC3E}">
        <p14:creationId xmlns:p14="http://schemas.microsoft.com/office/powerpoint/2010/main" val="148480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878787"/>
      </a:accent1>
      <a:accent2>
        <a:srgbClr val="666666"/>
      </a:accent2>
      <a:accent3>
        <a:srgbClr val="464646"/>
      </a:accent3>
      <a:accent4>
        <a:srgbClr val="4276AA"/>
      </a:accent4>
      <a:accent5>
        <a:srgbClr val="586270"/>
      </a:accent5>
      <a:accent6>
        <a:srgbClr val="244168"/>
      </a:accent6>
      <a:hlink>
        <a:srgbClr val="878787"/>
      </a:hlink>
      <a:folHlink>
        <a:srgbClr val="BFBFBF"/>
      </a:folHlink>
    </a:clrScheme>
    <a:fontScheme name="5rnzpxbi">
      <a:majorFont>
        <a:latin typeface="AvantGarde Bk BT" panose="020F0302020204030204"/>
        <a:ea typeface="方正兰亭超细黑简体"/>
        <a:cs typeface=""/>
      </a:majorFont>
      <a:minorFont>
        <a:latin typeface="AvantGarde Bk BT" panose="020F0502020204030204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878787"/>
    </a:accent1>
    <a:accent2>
      <a:srgbClr val="666666"/>
    </a:accent2>
    <a:accent3>
      <a:srgbClr val="464646"/>
    </a:accent3>
    <a:accent4>
      <a:srgbClr val="4276AA"/>
    </a:accent4>
    <a:accent5>
      <a:srgbClr val="586270"/>
    </a:accent5>
    <a:accent6>
      <a:srgbClr val="244168"/>
    </a:accent6>
    <a:hlink>
      <a:srgbClr val="87878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878787"/>
    </a:accent1>
    <a:accent2>
      <a:srgbClr val="666666"/>
    </a:accent2>
    <a:accent3>
      <a:srgbClr val="464646"/>
    </a:accent3>
    <a:accent4>
      <a:srgbClr val="4276AA"/>
    </a:accent4>
    <a:accent5>
      <a:srgbClr val="586270"/>
    </a:accent5>
    <a:accent6>
      <a:srgbClr val="244168"/>
    </a:accent6>
    <a:hlink>
      <a:srgbClr val="87878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878787"/>
    </a:accent1>
    <a:accent2>
      <a:srgbClr val="666666"/>
    </a:accent2>
    <a:accent3>
      <a:srgbClr val="464646"/>
    </a:accent3>
    <a:accent4>
      <a:srgbClr val="4276AA"/>
    </a:accent4>
    <a:accent5>
      <a:srgbClr val="586270"/>
    </a:accent5>
    <a:accent6>
      <a:srgbClr val="244168"/>
    </a:accent6>
    <a:hlink>
      <a:srgbClr val="87878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2006</Words>
  <Application>Microsoft Office PowerPoint</Application>
  <PresentationFormat>宽屏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AvantGarde Bk BT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office2016mac62028</dc:creator>
  <cp:lastModifiedBy>office2016mac62028</cp:lastModifiedBy>
  <cp:revision>5</cp:revision>
  <dcterms:created xsi:type="dcterms:W3CDTF">2019-05-31T06:55:25Z</dcterms:created>
  <dcterms:modified xsi:type="dcterms:W3CDTF">2019-05-31T06:57:32Z</dcterms:modified>
</cp:coreProperties>
</file>